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2"/>
  </p:notesMasterIdLst>
  <p:sldIdLst>
    <p:sldId id="342" r:id="rId2"/>
    <p:sldId id="341" r:id="rId3"/>
    <p:sldId id="343" r:id="rId4"/>
    <p:sldId id="261" r:id="rId5"/>
    <p:sldId id="336" r:id="rId6"/>
    <p:sldId id="340" r:id="rId7"/>
    <p:sldId id="337" r:id="rId8"/>
    <p:sldId id="338" r:id="rId9"/>
    <p:sldId id="339" r:id="rId10"/>
    <p:sldId id="33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191F"/>
    <a:srgbClr val="99ABAF"/>
    <a:srgbClr val="EAE7E2"/>
    <a:srgbClr val="9CACA2"/>
    <a:srgbClr val="BAD2D4"/>
    <a:srgbClr val="1A3B79"/>
    <a:srgbClr val="00304F"/>
    <a:srgbClr val="190713"/>
    <a:srgbClr val="EEAF28"/>
    <a:srgbClr val="EAE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A3CB08-0145-EB48-B798-1326D7F35E1D}" v="3" dt="2025-01-16T15:58:13.417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1"/>
    <p:restoredTop sz="79720"/>
  </p:normalViewPr>
  <p:slideViewPr>
    <p:cSldViewPr snapToGrid="0" snapToObjects="1">
      <p:cViewPr varScale="1">
        <p:scale>
          <a:sx n="74" d="100"/>
          <a:sy n="74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4D294-08FD-5744-9D8D-2313E2DBDBF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40605-8FF5-4B40-A24E-A5C1F96FA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29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40605-8FF5-4B40-A24E-A5C1F96FAB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47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40605-8FF5-4B40-A24E-A5C1F96FAB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1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Intro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7A027C-B092-E748-A784-FF909D2FFD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4376" y="3892179"/>
            <a:ext cx="5368560" cy="97311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245395-9EAE-CF4C-9C7D-FE8DC26C8F7D}"/>
              </a:ext>
            </a:extLst>
          </p:cNvPr>
          <p:cNvCxnSpPr>
            <a:cxnSpLocks/>
          </p:cNvCxnSpPr>
          <p:nvPr userDrawn="1"/>
        </p:nvCxnSpPr>
        <p:spPr>
          <a:xfrm>
            <a:off x="3015586" y="3535694"/>
            <a:ext cx="60851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1F06740-CBC7-5740-90A7-EDA1E1CE574B}"/>
              </a:ext>
            </a:extLst>
          </p:cNvPr>
          <p:cNvSpPr/>
          <p:nvPr userDrawn="1"/>
        </p:nvSpPr>
        <p:spPr>
          <a:xfrm>
            <a:off x="103239" y="113267"/>
            <a:ext cx="11962555" cy="6626745"/>
          </a:xfrm>
          <a:prstGeom prst="rect">
            <a:avLst/>
          </a:prstGeom>
          <a:noFill/>
          <a:ln w="254000" cmpd="sng">
            <a:gradFill>
              <a:gsLst>
                <a:gs pos="0">
                  <a:schemeClr val="bg1">
                    <a:lumMod val="75000"/>
                  </a:schemeClr>
                </a:gs>
                <a:gs pos="98000">
                  <a:schemeClr val="accent5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AA9166A-46F9-7E4B-AE9F-FD1E6EDA64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5586" y="2051903"/>
            <a:ext cx="6285593" cy="11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6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152144"/>
            <a:ext cx="6044438" cy="3364611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635183"/>
            <a:ext cx="6044438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F0DC19-A668-A846-A9BB-E40B9BCEE7FB}"/>
              </a:ext>
            </a:extLst>
          </p:cNvPr>
          <p:cNvCxnSpPr>
            <a:cxnSpLocks/>
          </p:cNvCxnSpPr>
          <p:nvPr userDrawn="1"/>
        </p:nvCxnSpPr>
        <p:spPr>
          <a:xfrm>
            <a:off x="831850" y="4589463"/>
            <a:ext cx="8770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EA86394-70C3-9641-956A-28CB2F9B2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chemeClr val="accent5">
                    <a:lumMod val="10000"/>
                    <a:lumOff val="90000"/>
                  </a:schemeClr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20F3F9-B8DD-C847-B171-A7BC5A5EA55E}"/>
              </a:ext>
            </a:extLst>
          </p:cNvPr>
          <p:cNvSpPr/>
          <p:nvPr userDrawn="1"/>
        </p:nvSpPr>
        <p:spPr>
          <a:xfrm rot="5400000">
            <a:off x="-3293828" y="3293828"/>
            <a:ext cx="6858000" cy="270344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38AF56B-3391-4148-9577-22CAFC444C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7867" y="488580"/>
            <a:ext cx="520456" cy="5598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23401A4-1F80-0D4A-B066-0917AE2389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850" y="465004"/>
            <a:ext cx="928147" cy="57250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59B229-C365-604F-A659-6BC6F49738DF}"/>
              </a:ext>
            </a:extLst>
          </p:cNvPr>
          <p:cNvCxnSpPr>
            <a:cxnSpLocks/>
          </p:cNvCxnSpPr>
          <p:nvPr userDrawn="1"/>
        </p:nvCxnSpPr>
        <p:spPr>
          <a:xfrm>
            <a:off x="1879792" y="567438"/>
            <a:ext cx="0" cy="454832"/>
          </a:xfrm>
          <a:prstGeom prst="line">
            <a:avLst/>
          </a:prstGeom>
          <a:ln w="9525">
            <a:solidFill>
              <a:schemeClr val="bg1">
                <a:lumMod val="75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03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152144"/>
            <a:ext cx="6044438" cy="3364611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635183"/>
            <a:ext cx="6044438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F0DC19-A668-A846-A9BB-E40B9BCEE7FB}"/>
              </a:ext>
            </a:extLst>
          </p:cNvPr>
          <p:cNvCxnSpPr>
            <a:cxnSpLocks/>
          </p:cNvCxnSpPr>
          <p:nvPr userDrawn="1"/>
        </p:nvCxnSpPr>
        <p:spPr>
          <a:xfrm>
            <a:off x="831850" y="4589463"/>
            <a:ext cx="8770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20FB7A7-1DAC-EC46-9EFF-45BAAF3E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chemeClr val="accent5">
                    <a:lumMod val="10000"/>
                    <a:lumOff val="90000"/>
                  </a:schemeClr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C4AC22-360D-174F-AF2B-D67C5A2271F8}"/>
              </a:ext>
            </a:extLst>
          </p:cNvPr>
          <p:cNvSpPr/>
          <p:nvPr userDrawn="1"/>
        </p:nvSpPr>
        <p:spPr>
          <a:xfrm rot="5400000">
            <a:off x="-3293828" y="3293828"/>
            <a:ext cx="6858000" cy="270344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4792339-2169-FB46-9A46-8E7BE1A625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7867" y="488580"/>
            <a:ext cx="520456" cy="5598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3E742E4-D3A0-6C46-9F85-398A490461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850" y="465004"/>
            <a:ext cx="928147" cy="57250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F78EBB-24BB-7044-B866-EB6F9074976E}"/>
              </a:ext>
            </a:extLst>
          </p:cNvPr>
          <p:cNvCxnSpPr>
            <a:cxnSpLocks/>
          </p:cNvCxnSpPr>
          <p:nvPr userDrawn="1"/>
        </p:nvCxnSpPr>
        <p:spPr>
          <a:xfrm>
            <a:off x="1879792" y="567438"/>
            <a:ext cx="0" cy="454832"/>
          </a:xfrm>
          <a:prstGeom prst="line">
            <a:avLst/>
          </a:prstGeom>
          <a:ln w="9525">
            <a:solidFill>
              <a:schemeClr val="bg1">
                <a:lumMod val="75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57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losing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152144"/>
            <a:ext cx="6044438" cy="3364611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635183"/>
            <a:ext cx="6044438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F0DC19-A668-A846-A9BB-E40B9BCEE7FB}"/>
              </a:ext>
            </a:extLst>
          </p:cNvPr>
          <p:cNvCxnSpPr>
            <a:cxnSpLocks/>
          </p:cNvCxnSpPr>
          <p:nvPr userDrawn="1"/>
        </p:nvCxnSpPr>
        <p:spPr>
          <a:xfrm>
            <a:off x="831850" y="4589463"/>
            <a:ext cx="8770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477440D-2B24-4D46-A217-B074E2347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chemeClr val="accent5">
                    <a:lumMod val="10000"/>
                    <a:lumOff val="90000"/>
                  </a:schemeClr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03A304-0AA6-7746-9DDC-4FEC59968136}"/>
              </a:ext>
            </a:extLst>
          </p:cNvPr>
          <p:cNvSpPr/>
          <p:nvPr userDrawn="1"/>
        </p:nvSpPr>
        <p:spPr>
          <a:xfrm rot="5400000">
            <a:off x="-3293828" y="3293828"/>
            <a:ext cx="6858000" cy="270344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6D690EF-3201-5943-AA82-9CF28DDA9F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7867" y="488580"/>
            <a:ext cx="520456" cy="5598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1A24FE4-4618-814C-A192-74F0CEC7BF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850" y="465004"/>
            <a:ext cx="928147" cy="57250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2D5A73-764B-834A-A068-335BD11E3E65}"/>
              </a:ext>
            </a:extLst>
          </p:cNvPr>
          <p:cNvCxnSpPr>
            <a:cxnSpLocks/>
          </p:cNvCxnSpPr>
          <p:nvPr userDrawn="1"/>
        </p:nvCxnSpPr>
        <p:spPr>
          <a:xfrm>
            <a:off x="1879792" y="567438"/>
            <a:ext cx="0" cy="454832"/>
          </a:xfrm>
          <a:prstGeom prst="line">
            <a:avLst/>
          </a:prstGeom>
          <a:ln w="9525">
            <a:solidFill>
              <a:schemeClr val="bg1">
                <a:lumMod val="75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542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B262-F3AE-7545-9CE1-8B2C1E23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6D82CC-6D77-214D-8ACE-07969762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7B6DB6-DC2C-D842-89BA-A97D2944AC15}"/>
              </a:ext>
            </a:extLst>
          </p:cNvPr>
          <p:cNvSpPr/>
          <p:nvPr userDrawn="1"/>
        </p:nvSpPr>
        <p:spPr>
          <a:xfrm rot="5400000">
            <a:off x="-3293828" y="3293828"/>
            <a:ext cx="6858000" cy="270344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875A766-E766-6049-B8D1-0ABA048B73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80844FA-C3D3-7649-9D2E-2F4FD1567D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A45CF9-7AF1-9646-B151-487C22BC46CE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lumMod val="75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A84BAAD-7F39-0442-9E9F-61B110E8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8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648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B262-F3AE-7545-9CE1-8B2C1E23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6D82CC-6D77-214D-8ACE-07969762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B4CBAB3-2BB8-894E-B239-C7548FDDD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58A87B4-1870-034D-97BA-2DE380C64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A88BBC-F93F-D040-8CC4-3B8D1D68C229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lumMod val="75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E725713A-4386-6346-95E5-FF51D7668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8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94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B262-F3AE-7545-9CE1-8B2C1E23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6D82CC-6D77-214D-8ACE-07969762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A60387-EC3D-FE4A-B2A4-03FF8ADB1364}"/>
              </a:ext>
            </a:extLst>
          </p:cNvPr>
          <p:cNvSpPr/>
          <p:nvPr userDrawn="1"/>
        </p:nvSpPr>
        <p:spPr>
          <a:xfrm rot="5400000">
            <a:off x="-3293828" y="3293828"/>
            <a:ext cx="6858000" cy="270344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DDF0888-7FCB-CF4D-A55B-422771CF9D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A166821-29E6-504A-95E1-38147B1E68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B68D83-B0D9-2F40-8D42-04745DEDD62E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lumMod val="75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4693892-5F4E-5A4F-8516-4AC97953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8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48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B262-F3AE-7545-9CE1-8B2C1E23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6D82CC-6D77-214D-8ACE-07969762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911335-E3F8-E146-A88C-AF51E7ABF8AF}"/>
              </a:ext>
            </a:extLst>
          </p:cNvPr>
          <p:cNvSpPr txBox="1"/>
          <p:nvPr userDrawn="1"/>
        </p:nvSpPr>
        <p:spPr>
          <a:xfrm>
            <a:off x="182880" y="31805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E0B4191-5141-5242-BE3E-D2BB3177AD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CA68588-237D-714B-B3A8-DFCCB51BF6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CC6AD5-8978-0040-A6B6-29A922AA688D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lumMod val="75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EFB45BBC-C318-A34C-A02B-0F86E2F14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8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07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Content v1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tx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773E9C-CC4A-AE4A-844D-88ADD4E3A366}"/>
              </a:ext>
            </a:extLst>
          </p:cNvPr>
          <p:cNvSpPr/>
          <p:nvPr userDrawn="1"/>
        </p:nvSpPr>
        <p:spPr>
          <a:xfrm rot="5400000">
            <a:off x="-381000" y="381000"/>
            <a:ext cx="6858000" cy="609600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6D82CC-6D77-214D-8ACE-07969762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373" y="679621"/>
            <a:ext cx="5002427" cy="54973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9BAA78-E784-2D4C-9BCA-3408E9E143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85" y="2022926"/>
            <a:ext cx="4646825" cy="324034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Callout, Quote,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D85457-1A31-7A40-A69C-3E5AD9D5A283}"/>
              </a:ext>
            </a:extLst>
          </p:cNvPr>
          <p:cNvCxnSpPr>
            <a:cxnSpLocks/>
          </p:cNvCxnSpPr>
          <p:nvPr userDrawn="1"/>
        </p:nvCxnSpPr>
        <p:spPr>
          <a:xfrm>
            <a:off x="673185" y="1895690"/>
            <a:ext cx="4646825" cy="0"/>
          </a:xfrm>
          <a:prstGeom prst="line">
            <a:avLst/>
          </a:prstGeom>
          <a:ln w="88900">
            <a:solidFill>
              <a:schemeClr val="accent5">
                <a:lumMod val="10000"/>
                <a:lumOff val="90000"/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BCA90306-340F-104A-8080-956C5C6E5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5139047-636C-8A49-8A76-D76568B8E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28C521-E7BB-D546-B145-FD57CC04D64F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lumMod val="75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B8DF9F4A-69FC-6A4E-B4ED-812CB400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8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258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/50 Content v2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tx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6D82CC-6D77-214D-8ACE-07969762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32" y="679621"/>
            <a:ext cx="5002427" cy="54973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F899CF-8A5D-534C-922E-B1DF916AC1B1}"/>
              </a:ext>
            </a:extLst>
          </p:cNvPr>
          <p:cNvSpPr/>
          <p:nvPr userDrawn="1"/>
        </p:nvSpPr>
        <p:spPr>
          <a:xfrm rot="5400000">
            <a:off x="5701602" y="381000"/>
            <a:ext cx="6858000" cy="609600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A34A94A-526D-EC44-9599-10200B9419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039" y="2022926"/>
            <a:ext cx="4646825" cy="324034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Callout, Quote,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3F2C15E-BAD4-7446-B1BA-3E76C256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9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1272536-5C93-2946-BB42-E3AAA58BF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D00890F-3F34-B349-9B29-4890357F36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874BFC-95EF-484A-A809-27CD2A2727B9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alpha val="6611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0944F2-1BFA-0F41-918B-4E0E537964B4}"/>
              </a:ext>
            </a:extLst>
          </p:cNvPr>
          <p:cNvCxnSpPr>
            <a:cxnSpLocks/>
          </p:cNvCxnSpPr>
          <p:nvPr userDrawn="1"/>
        </p:nvCxnSpPr>
        <p:spPr>
          <a:xfrm>
            <a:off x="6741039" y="1895690"/>
            <a:ext cx="4646825" cy="0"/>
          </a:xfrm>
          <a:prstGeom prst="line">
            <a:avLst/>
          </a:prstGeom>
          <a:ln w="88900">
            <a:solidFill>
              <a:schemeClr val="accent5">
                <a:lumMod val="10000"/>
                <a:lumOff val="90000"/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492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Content v3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01FE1FC-B0CF-E444-B7D7-371DE2B84CE3}"/>
              </a:ext>
            </a:extLst>
          </p:cNvPr>
          <p:cNvSpPr/>
          <p:nvPr userDrawn="1"/>
        </p:nvSpPr>
        <p:spPr>
          <a:xfrm rot="5400000">
            <a:off x="5701602" y="381000"/>
            <a:ext cx="6858000" cy="609600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6D82CC-6D77-214D-8ACE-07969762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79373"/>
            <a:ext cx="6067854" cy="4397589"/>
          </a:xfrm>
        </p:spPr>
        <p:txBody>
          <a:bodyPr lIns="274320" tIns="182880" rIns="27432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D897BC2-F932-D644-AAFF-1049083014C0}"/>
              </a:ext>
            </a:extLst>
          </p:cNvPr>
          <p:cNvSpPr txBox="1">
            <a:spLocks/>
          </p:cNvSpPr>
          <p:nvPr userDrawn="1"/>
        </p:nvSpPr>
        <p:spPr>
          <a:xfrm>
            <a:off x="-13042" y="131197"/>
            <a:ext cx="6045200" cy="1648176"/>
          </a:xfrm>
          <a:prstGeom prst="rect">
            <a:avLst/>
          </a:prstGeom>
          <a:noFill/>
        </p:spPr>
        <p:txBody>
          <a:bodyPr vert="horz" lIns="27432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edit Master title style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52CE1C2-B907-E04D-93B1-7CFB0F4D21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54810" y="1779373"/>
            <a:ext cx="6150231" cy="4397589"/>
          </a:xfrm>
        </p:spPr>
        <p:txBody>
          <a:bodyPr lIns="274320" tIns="182880" rIns="27432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5E8982B-2B67-4441-885C-9C9E9F1742A3}"/>
              </a:ext>
            </a:extLst>
          </p:cNvPr>
          <p:cNvSpPr txBox="1">
            <a:spLocks/>
          </p:cNvSpPr>
          <p:nvPr userDrawn="1"/>
        </p:nvSpPr>
        <p:spPr>
          <a:xfrm>
            <a:off x="6137188" y="131197"/>
            <a:ext cx="6067854" cy="1648176"/>
          </a:xfrm>
          <a:prstGeom prst="rect">
            <a:avLst/>
          </a:prstGeom>
          <a:noFill/>
        </p:spPr>
        <p:txBody>
          <a:bodyPr vert="horz" lIns="27432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C204BF-0F29-9040-A771-90DEA074E3CE}"/>
              </a:ext>
            </a:extLst>
          </p:cNvPr>
          <p:cNvSpPr/>
          <p:nvPr userDrawn="1"/>
        </p:nvSpPr>
        <p:spPr>
          <a:xfrm>
            <a:off x="284204" y="-1"/>
            <a:ext cx="2236573" cy="1311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F5367B-D7BE-5846-A6A8-428554CB1B82}"/>
              </a:ext>
            </a:extLst>
          </p:cNvPr>
          <p:cNvSpPr/>
          <p:nvPr userDrawn="1"/>
        </p:nvSpPr>
        <p:spPr>
          <a:xfrm>
            <a:off x="6435123" y="0"/>
            <a:ext cx="2236573" cy="131197"/>
          </a:xfrm>
          <a:prstGeom prst="rect">
            <a:avLst/>
          </a:prstGeom>
          <a:solidFill>
            <a:schemeClr val="accent5">
              <a:lumMod val="10000"/>
              <a:lumOff val="9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B066B8B-1145-6647-AE2C-8E8B5C75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9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4E2C716-5102-B345-8865-6FC8A5C43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9DDD96A-3427-4D4C-B29B-DF5A810AEA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8506B5E-9D60-4944-8C38-B7CCB9F1FBE6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alpha val="6611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20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Intro Slide 2">
    <p:bg>
      <p:bgPr>
        <a:gradFill>
          <a:gsLst>
            <a:gs pos="0">
              <a:schemeClr val="bg1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3716684-BC22-A440-849D-09069E3501D9}"/>
              </a:ext>
            </a:extLst>
          </p:cNvPr>
          <p:cNvSpPr/>
          <p:nvPr userDrawn="1"/>
        </p:nvSpPr>
        <p:spPr>
          <a:xfrm>
            <a:off x="103239" y="113267"/>
            <a:ext cx="11962555" cy="6626745"/>
          </a:xfrm>
          <a:prstGeom prst="rect">
            <a:avLst/>
          </a:prstGeom>
          <a:noFill/>
          <a:ln w="254000" cmpd="sng">
            <a:gradFill>
              <a:gsLst>
                <a:gs pos="0">
                  <a:schemeClr val="bg1">
                    <a:lumMod val="75000"/>
                  </a:schemeClr>
                </a:gs>
                <a:gs pos="98000">
                  <a:schemeClr val="accent5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4A7C6-3D00-8645-9858-E9E6BC2A13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4376" y="3892179"/>
            <a:ext cx="5368560" cy="97311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6A26F2-4AA0-C74E-AA62-9A08F0C1AAB9}"/>
              </a:ext>
            </a:extLst>
          </p:cNvPr>
          <p:cNvCxnSpPr>
            <a:cxnSpLocks/>
          </p:cNvCxnSpPr>
          <p:nvPr userDrawn="1"/>
        </p:nvCxnSpPr>
        <p:spPr>
          <a:xfrm>
            <a:off x="3015586" y="3535694"/>
            <a:ext cx="60851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ED74FFFD-AA6C-2C42-AED8-73DC0EEC34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5586" y="2051903"/>
            <a:ext cx="6285593" cy="11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24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Content v4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D22C0FA-0473-8D42-A927-888C326ED27D}"/>
              </a:ext>
            </a:extLst>
          </p:cNvPr>
          <p:cNvSpPr/>
          <p:nvPr userDrawn="1"/>
        </p:nvSpPr>
        <p:spPr>
          <a:xfrm rot="5400000">
            <a:off x="-381000" y="381000"/>
            <a:ext cx="6858000" cy="609600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4415074B-76E3-5342-94BE-E18E7D84FF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671" y="1779373"/>
            <a:ext cx="6084329" cy="4397589"/>
          </a:xfrm>
        </p:spPr>
        <p:txBody>
          <a:bodyPr lIns="274320" tIns="182880" rIns="27432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C369EF9F-8780-2445-988B-14937028ECCE}"/>
              </a:ext>
            </a:extLst>
          </p:cNvPr>
          <p:cNvSpPr txBox="1">
            <a:spLocks/>
          </p:cNvSpPr>
          <p:nvPr userDrawn="1"/>
        </p:nvSpPr>
        <p:spPr>
          <a:xfrm>
            <a:off x="81692" y="131197"/>
            <a:ext cx="6067854" cy="1648176"/>
          </a:xfrm>
          <a:prstGeom prst="rect">
            <a:avLst/>
          </a:prstGeom>
          <a:noFill/>
        </p:spPr>
        <p:txBody>
          <a:bodyPr vert="horz" lIns="27432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6D82CC-6D77-214D-8ACE-07969762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714" y="1779373"/>
            <a:ext cx="6071286" cy="4397589"/>
          </a:xfrm>
        </p:spPr>
        <p:txBody>
          <a:bodyPr lIns="274320" tIns="182880" rIns="27432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D897BC2-F932-D644-AAFF-1049083014C0}"/>
              </a:ext>
            </a:extLst>
          </p:cNvPr>
          <p:cNvSpPr txBox="1">
            <a:spLocks/>
          </p:cNvSpPr>
          <p:nvPr userDrawn="1"/>
        </p:nvSpPr>
        <p:spPr>
          <a:xfrm>
            <a:off x="6111104" y="131197"/>
            <a:ext cx="6045200" cy="1648176"/>
          </a:xfrm>
          <a:prstGeom prst="rect">
            <a:avLst/>
          </a:prstGeom>
          <a:noFill/>
        </p:spPr>
        <p:txBody>
          <a:bodyPr vert="horz" lIns="27432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298D70-0ED7-A940-BABE-9FD9947BE7E8}"/>
              </a:ext>
            </a:extLst>
          </p:cNvPr>
          <p:cNvSpPr/>
          <p:nvPr userDrawn="1"/>
        </p:nvSpPr>
        <p:spPr>
          <a:xfrm>
            <a:off x="6450228" y="0"/>
            <a:ext cx="2236573" cy="1311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2740D0B-5315-7B40-A96D-4F5866B8AA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F631E8F-A510-2D42-A247-7C51577CCA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620389B-C6BD-B547-981F-CD3F271E6338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lumMod val="75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653096B7-F70D-144C-8982-1EB2C804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8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71B7A7-18DB-C441-BD55-F18428679EFD}"/>
              </a:ext>
            </a:extLst>
          </p:cNvPr>
          <p:cNvSpPr/>
          <p:nvPr userDrawn="1"/>
        </p:nvSpPr>
        <p:spPr>
          <a:xfrm>
            <a:off x="284203" y="0"/>
            <a:ext cx="2236573" cy="131197"/>
          </a:xfrm>
          <a:prstGeom prst="rect">
            <a:avLst/>
          </a:prstGeom>
          <a:solidFill>
            <a:schemeClr val="accent5">
              <a:lumMod val="10000"/>
              <a:lumOff val="9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58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1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B262-F3AE-7545-9CE1-8B2C1E23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9004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BBDD56-9A2F-1548-A804-DBD740C679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31" y="1556459"/>
            <a:ext cx="2644811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23E65AF-786A-A14B-B202-E47BF6C08E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10927" y="1556459"/>
            <a:ext cx="2644811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9D3169E-C376-D641-9CE2-78B727B116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8823" y="1556459"/>
            <a:ext cx="2644811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47E0752-26FC-7446-AC50-C49C7856D7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46720" y="1556459"/>
            <a:ext cx="2644811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87574B6-B609-914C-B69E-30EF892DEE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43500" y="3195022"/>
            <a:ext cx="2644811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79950A7-AC29-5941-8507-183DC13EFF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11396" y="3195022"/>
            <a:ext cx="2644811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C02313CD-8FBA-2A43-8154-55AAD8B408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79292" y="3195022"/>
            <a:ext cx="2644811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037E88CA-9FAC-C242-AFDD-B7C0994CE5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47189" y="3195022"/>
            <a:ext cx="2644811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D2F07CD9-79D5-B647-8A9F-C91ABD36F8E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031" y="4837543"/>
            <a:ext cx="2644811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B0B4F1EA-0EBC-9040-B422-B7EFA457EDA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10927" y="4837543"/>
            <a:ext cx="2644811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8BC69B70-0306-4E46-8122-3909098C130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78823" y="4837543"/>
            <a:ext cx="2644811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440ABF00-CE51-AC42-8669-F9940020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3514" y="6492875"/>
            <a:ext cx="69060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780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2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B262-F3AE-7545-9CE1-8B2C1E23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40907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BBDD56-9A2F-1548-A804-DBD740C679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31" y="1681855"/>
            <a:ext cx="2644811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23E65AF-786A-A14B-B202-E47BF6C08E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031" y="3292103"/>
            <a:ext cx="2644811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A0AE72AD-466E-BE49-AA89-2B1E49F3E3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31" y="4905750"/>
            <a:ext cx="2644811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12E46B83-66A5-0E49-B96A-120078DB6F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00170" y="1690688"/>
            <a:ext cx="4238512" cy="4821352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53E84194-04D1-BE4D-8BC0-3BBDE5896D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38683" y="1690688"/>
            <a:ext cx="5210286" cy="2461764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153AEDF0-822F-154D-81F6-E89B91BD7C5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38683" y="4152453"/>
            <a:ext cx="5210286" cy="2355924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C498CA3-65C1-0C47-948F-97128DB9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3514" y="6492875"/>
            <a:ext cx="69060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3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3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tx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B262-F3AE-7545-9CE1-8B2C1E23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40907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64C6CFC7-5559-D742-B7E7-81EB5ED7C8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690688"/>
            <a:ext cx="4238512" cy="4821352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191FC353-1748-8B48-BD32-AEE7A12FA9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38513" y="1690688"/>
            <a:ext cx="5210286" cy="2461764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91048D6D-31BF-A648-8646-DAFE7FDFF6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38513" y="4152453"/>
            <a:ext cx="5210286" cy="2355924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BD154E67-0BBC-3C41-BD94-CF1ED305B2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48799" y="1681855"/>
            <a:ext cx="2664312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B034450F-7030-FA45-BDC0-06A96035FD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8799" y="3292103"/>
            <a:ext cx="2664312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0472DC0A-8832-0E42-A630-2421728260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48799" y="4905750"/>
            <a:ext cx="2664312" cy="16062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86DAD57-8769-AE48-9169-168C07B06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3514" y="6492875"/>
            <a:ext cx="69060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758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100000">
              <a:schemeClr val="tx1">
                <a:lumMod val="10000"/>
                <a:lumOff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3B4083F7-457B-1B4F-B214-A36034AA08FE}"/>
              </a:ext>
            </a:extLst>
          </p:cNvPr>
          <p:cNvSpPr/>
          <p:nvPr userDrawn="1"/>
        </p:nvSpPr>
        <p:spPr>
          <a:xfrm rot="5400000">
            <a:off x="5023020" y="-5023020"/>
            <a:ext cx="2187149" cy="12233189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8EC8D9-5FF6-D04B-AD84-257F34A51EBF}"/>
              </a:ext>
            </a:extLst>
          </p:cNvPr>
          <p:cNvSpPr/>
          <p:nvPr userDrawn="1"/>
        </p:nvSpPr>
        <p:spPr>
          <a:xfrm>
            <a:off x="273050" y="1554163"/>
            <a:ext cx="2249326" cy="149021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E2DD0169-161F-A44F-B112-7620672ED429}"/>
              </a:ext>
            </a:extLst>
          </p:cNvPr>
          <p:cNvSpPr/>
          <p:nvPr userDrawn="1"/>
        </p:nvSpPr>
        <p:spPr>
          <a:xfrm>
            <a:off x="272273" y="1559860"/>
            <a:ext cx="1484519" cy="1484519"/>
          </a:xfrm>
          <a:prstGeom prst="chevron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F77B75-69BF-6848-BE32-4B295AC00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827" y="365125"/>
            <a:ext cx="11562027" cy="118940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Timeline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09EB731-DD82-9B46-8A54-90B79E70B4E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3050" y="3044825"/>
            <a:ext cx="2249326" cy="2463090"/>
          </a:xfrm>
          <a:solidFill>
            <a:schemeClr val="accent1">
              <a:alpha val="24012"/>
            </a:schemeClr>
          </a:solidFill>
        </p:spPr>
        <p:txBody>
          <a:bodyPr lIns="137160" tIns="137160" bIns="13716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Specific info; paragraph and/or or bullet points</a:t>
            </a:r>
          </a:p>
        </p:txBody>
      </p:sp>
      <p:sp>
        <p:nvSpPr>
          <p:cNvPr id="22" name="Content Placeholder 13">
            <a:extLst>
              <a:ext uri="{FF2B5EF4-FFF2-40B4-BE49-F238E27FC236}">
                <a16:creationId xmlns:a16="http://schemas.microsoft.com/office/drawing/2014/main" id="{5F52972B-D934-444D-A7B7-87022A7D59A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3827" y="1554163"/>
            <a:ext cx="2249326" cy="1490662"/>
          </a:xfrm>
          <a:noFill/>
        </p:spPr>
        <p:txBody>
          <a:bodyPr lIns="137160" bIns="137160" anchor="b"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Event Headline</a:t>
            </a:r>
          </a:p>
        </p:txBody>
      </p:sp>
      <p:sp>
        <p:nvSpPr>
          <p:cNvPr id="35" name="Content Placeholder 17">
            <a:extLst>
              <a:ext uri="{FF2B5EF4-FFF2-40B4-BE49-F238E27FC236}">
                <a16:creationId xmlns:a16="http://schemas.microsoft.com/office/drawing/2014/main" id="{89F5770F-8959-4747-9591-D078012A72F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99631" y="3044825"/>
            <a:ext cx="2249326" cy="2463090"/>
          </a:xfrm>
          <a:solidFill>
            <a:schemeClr val="accent1">
              <a:alpha val="24012"/>
            </a:schemeClr>
          </a:solidFill>
        </p:spPr>
        <p:txBody>
          <a:bodyPr lIns="137160" tIns="137160" bIns="13716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Specific info; paragraph and/or or bullet points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63B20548-2C2E-174F-B21E-E3AE42FA7B5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267985" y="3044825"/>
            <a:ext cx="2249326" cy="2463090"/>
          </a:xfrm>
          <a:solidFill>
            <a:schemeClr val="accent1">
              <a:alpha val="24012"/>
            </a:schemeClr>
          </a:solidFill>
        </p:spPr>
        <p:txBody>
          <a:bodyPr lIns="137160" tIns="137160" bIns="13716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Specific info; paragraph and/or or bullet points</a:t>
            </a:r>
          </a:p>
        </p:txBody>
      </p:sp>
      <p:sp>
        <p:nvSpPr>
          <p:cNvPr id="37" name="Content Placeholder 17">
            <a:extLst>
              <a:ext uri="{FF2B5EF4-FFF2-40B4-BE49-F238E27FC236}">
                <a16:creationId xmlns:a16="http://schemas.microsoft.com/office/drawing/2014/main" id="{E5901720-E2EB-A44A-9871-BEB299F5390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36340" y="3044825"/>
            <a:ext cx="2249326" cy="2463090"/>
          </a:xfrm>
          <a:solidFill>
            <a:schemeClr val="accent1">
              <a:alpha val="24012"/>
            </a:schemeClr>
          </a:solidFill>
        </p:spPr>
        <p:txBody>
          <a:bodyPr lIns="137160" tIns="137160" bIns="13716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Specific info; paragraph and/or or bullet points</a:t>
            </a:r>
          </a:p>
        </p:txBody>
      </p:sp>
      <p:sp>
        <p:nvSpPr>
          <p:cNvPr id="38" name="Content Placeholder 17">
            <a:extLst>
              <a:ext uri="{FF2B5EF4-FFF2-40B4-BE49-F238E27FC236}">
                <a16:creationId xmlns:a16="http://schemas.microsoft.com/office/drawing/2014/main" id="{59DD52B8-0E36-854E-A65B-11454966C31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604695" y="3044825"/>
            <a:ext cx="2249326" cy="2463090"/>
          </a:xfrm>
          <a:solidFill>
            <a:schemeClr val="accent1">
              <a:alpha val="24012"/>
            </a:schemeClr>
          </a:solidFill>
        </p:spPr>
        <p:txBody>
          <a:bodyPr lIns="137160" tIns="137160" bIns="13716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Specific info; paragraph and/or or bullet points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E21D563-1A46-674A-9307-472A3E7183EA}"/>
              </a:ext>
            </a:extLst>
          </p:cNvPr>
          <p:cNvSpPr/>
          <p:nvPr userDrawn="1"/>
        </p:nvSpPr>
        <p:spPr>
          <a:xfrm>
            <a:off x="2602752" y="1554163"/>
            <a:ext cx="2249326" cy="149021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hevron 40">
            <a:extLst>
              <a:ext uri="{FF2B5EF4-FFF2-40B4-BE49-F238E27FC236}">
                <a16:creationId xmlns:a16="http://schemas.microsoft.com/office/drawing/2014/main" id="{B32ECE44-418C-6F43-B657-8B972F8C94C4}"/>
              </a:ext>
            </a:extLst>
          </p:cNvPr>
          <p:cNvSpPr/>
          <p:nvPr userDrawn="1"/>
        </p:nvSpPr>
        <p:spPr>
          <a:xfrm>
            <a:off x="2601975" y="1559860"/>
            <a:ext cx="1484519" cy="1484519"/>
          </a:xfrm>
          <a:prstGeom prst="chevron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Content Placeholder 13">
            <a:extLst>
              <a:ext uri="{FF2B5EF4-FFF2-40B4-BE49-F238E27FC236}">
                <a16:creationId xmlns:a16="http://schemas.microsoft.com/office/drawing/2014/main" id="{0C0EF768-3827-8F46-A222-5A9D4A957F0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2603529" y="1554163"/>
            <a:ext cx="2249326" cy="1490662"/>
          </a:xfrm>
          <a:noFill/>
        </p:spPr>
        <p:txBody>
          <a:bodyPr lIns="137160" bIns="137160" anchor="b"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Event Headline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1DB95C-E7E2-2844-8BBA-B8FEC7CF8D62}"/>
              </a:ext>
            </a:extLst>
          </p:cNvPr>
          <p:cNvSpPr/>
          <p:nvPr userDrawn="1"/>
        </p:nvSpPr>
        <p:spPr>
          <a:xfrm>
            <a:off x="4935562" y="1554163"/>
            <a:ext cx="2249326" cy="149021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EA738466-A799-6D47-B06B-3120464185CB}"/>
              </a:ext>
            </a:extLst>
          </p:cNvPr>
          <p:cNvSpPr/>
          <p:nvPr userDrawn="1"/>
        </p:nvSpPr>
        <p:spPr>
          <a:xfrm>
            <a:off x="4934785" y="1559860"/>
            <a:ext cx="1484519" cy="1484519"/>
          </a:xfrm>
          <a:prstGeom prst="chevron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ontent Placeholder 13">
            <a:extLst>
              <a:ext uri="{FF2B5EF4-FFF2-40B4-BE49-F238E27FC236}">
                <a16:creationId xmlns:a16="http://schemas.microsoft.com/office/drawing/2014/main" id="{8FF93F9F-341C-1C42-9477-12462BAB254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936339" y="1554163"/>
            <a:ext cx="2249326" cy="1490662"/>
          </a:xfrm>
          <a:noFill/>
        </p:spPr>
        <p:txBody>
          <a:bodyPr lIns="137160" bIns="137160" anchor="b"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Event Headline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DFC4BF0-6659-6A40-999B-F38D02C36AC9}"/>
              </a:ext>
            </a:extLst>
          </p:cNvPr>
          <p:cNvSpPr/>
          <p:nvPr userDrawn="1"/>
        </p:nvSpPr>
        <p:spPr>
          <a:xfrm>
            <a:off x="7265654" y="1554163"/>
            <a:ext cx="2249326" cy="149021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hevron 46">
            <a:extLst>
              <a:ext uri="{FF2B5EF4-FFF2-40B4-BE49-F238E27FC236}">
                <a16:creationId xmlns:a16="http://schemas.microsoft.com/office/drawing/2014/main" id="{B5027ADE-D3A1-7048-B3AA-5C38CEF2AB01}"/>
              </a:ext>
            </a:extLst>
          </p:cNvPr>
          <p:cNvSpPr/>
          <p:nvPr userDrawn="1"/>
        </p:nvSpPr>
        <p:spPr>
          <a:xfrm>
            <a:off x="7264877" y="1559860"/>
            <a:ext cx="1484519" cy="1484519"/>
          </a:xfrm>
          <a:prstGeom prst="chevron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ontent Placeholder 13">
            <a:extLst>
              <a:ext uri="{FF2B5EF4-FFF2-40B4-BE49-F238E27FC236}">
                <a16:creationId xmlns:a16="http://schemas.microsoft.com/office/drawing/2014/main" id="{59AE9BC9-D2DF-ED47-B2AB-9ED3C51C1FB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66431" y="1554163"/>
            <a:ext cx="2249326" cy="1490662"/>
          </a:xfrm>
          <a:noFill/>
        </p:spPr>
        <p:txBody>
          <a:bodyPr lIns="137160" bIns="137160" anchor="b"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Event Headline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C7CDDEB-453A-1449-89A1-665F2E0B43E4}"/>
              </a:ext>
            </a:extLst>
          </p:cNvPr>
          <p:cNvSpPr/>
          <p:nvPr userDrawn="1"/>
        </p:nvSpPr>
        <p:spPr>
          <a:xfrm>
            <a:off x="9586528" y="1554163"/>
            <a:ext cx="2249326" cy="149021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hevron 49">
            <a:extLst>
              <a:ext uri="{FF2B5EF4-FFF2-40B4-BE49-F238E27FC236}">
                <a16:creationId xmlns:a16="http://schemas.microsoft.com/office/drawing/2014/main" id="{01404ECE-EB31-4C46-92B4-1B873406ADC0}"/>
              </a:ext>
            </a:extLst>
          </p:cNvPr>
          <p:cNvSpPr/>
          <p:nvPr userDrawn="1"/>
        </p:nvSpPr>
        <p:spPr>
          <a:xfrm>
            <a:off x="9585751" y="1559860"/>
            <a:ext cx="1484519" cy="1484519"/>
          </a:xfrm>
          <a:prstGeom prst="chevron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Content Placeholder 13">
            <a:extLst>
              <a:ext uri="{FF2B5EF4-FFF2-40B4-BE49-F238E27FC236}">
                <a16:creationId xmlns:a16="http://schemas.microsoft.com/office/drawing/2014/main" id="{9EDB7F80-2B5B-294B-9DC8-23407B31144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587305" y="1554163"/>
            <a:ext cx="2249326" cy="1490662"/>
          </a:xfrm>
          <a:noFill/>
        </p:spPr>
        <p:txBody>
          <a:bodyPr lIns="137160" bIns="137160" anchor="b"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Event Headline</a:t>
            </a: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B5E0D76F-939E-9C4D-8CB7-87D5DEBAF4B1}"/>
              </a:ext>
            </a:extLst>
          </p:cNvPr>
          <p:cNvSpPr/>
          <p:nvPr userDrawn="1"/>
        </p:nvSpPr>
        <p:spPr>
          <a:xfrm>
            <a:off x="178855" y="5409061"/>
            <a:ext cx="2698770" cy="430306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hevron 51">
            <a:extLst>
              <a:ext uri="{FF2B5EF4-FFF2-40B4-BE49-F238E27FC236}">
                <a16:creationId xmlns:a16="http://schemas.microsoft.com/office/drawing/2014/main" id="{C89D6736-7016-AB49-B810-8B077C18146D}"/>
              </a:ext>
            </a:extLst>
          </p:cNvPr>
          <p:cNvSpPr/>
          <p:nvPr userDrawn="1"/>
        </p:nvSpPr>
        <p:spPr>
          <a:xfrm>
            <a:off x="2709580" y="5409061"/>
            <a:ext cx="2431275" cy="430306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Chevron 52">
            <a:extLst>
              <a:ext uri="{FF2B5EF4-FFF2-40B4-BE49-F238E27FC236}">
                <a16:creationId xmlns:a16="http://schemas.microsoft.com/office/drawing/2014/main" id="{D37BE791-075C-9543-B716-EA71CE43BEEE}"/>
              </a:ext>
            </a:extLst>
          </p:cNvPr>
          <p:cNvSpPr/>
          <p:nvPr userDrawn="1"/>
        </p:nvSpPr>
        <p:spPr>
          <a:xfrm>
            <a:off x="4968687" y="5409061"/>
            <a:ext cx="2431275" cy="430306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Chevron 53">
            <a:extLst>
              <a:ext uri="{FF2B5EF4-FFF2-40B4-BE49-F238E27FC236}">
                <a16:creationId xmlns:a16="http://schemas.microsoft.com/office/drawing/2014/main" id="{5B7C0BFF-DC4D-6D4F-8541-A8C190DCCF23}"/>
              </a:ext>
            </a:extLst>
          </p:cNvPr>
          <p:cNvSpPr/>
          <p:nvPr userDrawn="1"/>
        </p:nvSpPr>
        <p:spPr>
          <a:xfrm>
            <a:off x="7227793" y="5409061"/>
            <a:ext cx="2431275" cy="430306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Chevron 54">
            <a:extLst>
              <a:ext uri="{FF2B5EF4-FFF2-40B4-BE49-F238E27FC236}">
                <a16:creationId xmlns:a16="http://schemas.microsoft.com/office/drawing/2014/main" id="{A8B309FB-E2A4-704E-A8D8-9580DA13D2B2}"/>
              </a:ext>
            </a:extLst>
          </p:cNvPr>
          <p:cNvSpPr/>
          <p:nvPr userDrawn="1"/>
        </p:nvSpPr>
        <p:spPr>
          <a:xfrm>
            <a:off x="9486898" y="5409061"/>
            <a:ext cx="2598010" cy="430306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0FB8987B-6BCB-6F40-9E15-B15A2671F4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58F9CCEE-9B99-F64A-9BD6-D8C382AAD8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9999273-8125-5B4A-9BA1-57EDC287F8FC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lumMod val="75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lide Number Placeholder 4">
            <a:extLst>
              <a:ext uri="{FF2B5EF4-FFF2-40B4-BE49-F238E27FC236}">
                <a16:creationId xmlns:a16="http://schemas.microsoft.com/office/drawing/2014/main" id="{1E8860EC-670B-D54B-8925-7E9066AB6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8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164BB6CC-F685-4E4C-A0D4-BF37A480C0C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43084" y="5438595"/>
            <a:ext cx="2503367" cy="365125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Year(s)</a:t>
            </a:r>
          </a:p>
        </p:txBody>
      </p:sp>
      <p:sp>
        <p:nvSpPr>
          <p:cNvPr id="66" name="Content Placeholder 59">
            <a:extLst>
              <a:ext uri="{FF2B5EF4-FFF2-40B4-BE49-F238E27FC236}">
                <a16:creationId xmlns:a16="http://schemas.microsoft.com/office/drawing/2014/main" id="{6C0FE3F4-17EE-E84E-BEE0-C751E42DC58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701471" y="5438595"/>
            <a:ext cx="2503367" cy="365125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Year(s)</a:t>
            </a:r>
          </a:p>
        </p:txBody>
      </p:sp>
      <p:sp>
        <p:nvSpPr>
          <p:cNvPr id="67" name="Content Placeholder 59">
            <a:extLst>
              <a:ext uri="{FF2B5EF4-FFF2-40B4-BE49-F238E27FC236}">
                <a16:creationId xmlns:a16="http://schemas.microsoft.com/office/drawing/2014/main" id="{92A39999-94DA-7243-84EE-B3CB4A5A180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078095" y="5438595"/>
            <a:ext cx="2306651" cy="365125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Year(s)</a:t>
            </a:r>
          </a:p>
        </p:txBody>
      </p:sp>
      <p:sp>
        <p:nvSpPr>
          <p:cNvPr id="68" name="Content Placeholder 59">
            <a:extLst>
              <a:ext uri="{FF2B5EF4-FFF2-40B4-BE49-F238E27FC236}">
                <a16:creationId xmlns:a16="http://schemas.microsoft.com/office/drawing/2014/main" id="{C0D772F5-D263-8D40-9B46-49A81DA4FAA1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326619" y="5438595"/>
            <a:ext cx="2306651" cy="365125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Year(s)</a:t>
            </a:r>
          </a:p>
        </p:txBody>
      </p:sp>
      <p:sp>
        <p:nvSpPr>
          <p:cNvPr id="69" name="Content Placeholder 59">
            <a:extLst>
              <a:ext uri="{FF2B5EF4-FFF2-40B4-BE49-F238E27FC236}">
                <a16:creationId xmlns:a16="http://schemas.microsoft.com/office/drawing/2014/main" id="{DBF2357D-6639-E441-8EA1-DADA67EB58C7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575143" y="5438595"/>
            <a:ext cx="2306651" cy="365125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Year(s)</a:t>
            </a:r>
          </a:p>
        </p:txBody>
      </p:sp>
    </p:spTree>
    <p:extLst>
      <p:ext uri="{BB962C8B-B14F-4D97-AF65-F5344CB8AC3E}">
        <p14:creationId xmlns:p14="http://schemas.microsoft.com/office/powerpoint/2010/main" val="86091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ure with Title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B262-F3AE-7545-9CE1-8B2C1E23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5490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AB7A15B-9417-FA43-8AC8-8A6E90F24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713E156-B924-504F-A8A9-03C6056959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0878" y="1828800"/>
            <a:ext cx="4412521" cy="43703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204ACC5-BC69-3345-AE56-6FC6911D5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4499B2E-1CC1-9240-8301-BAA2573B6C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68B72C-21D0-FA43-B985-896314DE8732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lumMod val="75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C2F5F4F-FCB2-C24C-BBAE-F7D7F611A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8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748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Data/Chart with Title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B262-F3AE-7545-9CE1-8B2C1E23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5490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AB7A15B-9417-FA43-8AC8-8A6E90F24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6211BFE7-9BFC-6D45-9B77-5838B5BC9417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096000" y="1825625"/>
            <a:ext cx="4597400" cy="4373563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C1C0141-17A1-FF47-A1DD-CA59C0AB32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BF3B04F-1D98-3240-AA79-6E8F1FFB79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73B1ED-F8DC-2E4E-8215-C181E3F998EA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lumMod val="75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96CA0E82-E8DD-3543-B1A3-84C96C56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8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870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ure with Title v3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42ED2C-808A-0A48-8FBC-8E318ED951CE}"/>
              </a:ext>
            </a:extLst>
          </p:cNvPr>
          <p:cNvSpPr/>
          <p:nvPr userDrawn="1"/>
        </p:nvSpPr>
        <p:spPr>
          <a:xfrm rot="5400000">
            <a:off x="5155332" y="-179550"/>
            <a:ext cx="6858000" cy="721710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713E156-B924-504F-A8A9-03C6056959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26637" y="457200"/>
            <a:ext cx="6640642" cy="54117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80F91B-B22A-B646-A340-648B20BF5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FB4C20B-5F99-F84A-AD65-752C41302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18544"/>
            <a:ext cx="3932237" cy="36504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E2286D7-A98A-D048-94BB-ACF5F74C1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9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67E0687-AF32-354F-919C-9BE68C36E3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9087D42-168F-054A-B776-138E5746F4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47DF15-30E9-344F-B3B5-8AD0761159B8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alpha val="6611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776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52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45C3BBD-24C3-794A-93A1-C5761E3F3D34}"/>
              </a:ext>
            </a:extLst>
          </p:cNvPr>
          <p:cNvSpPr/>
          <p:nvPr userDrawn="1"/>
        </p:nvSpPr>
        <p:spPr>
          <a:xfrm>
            <a:off x="128016" y="4746145"/>
            <a:ext cx="11937778" cy="1983839"/>
          </a:xfrm>
          <a:prstGeom prst="rect">
            <a:avLst/>
          </a:prstGeom>
          <a:gradFill>
            <a:gsLst>
              <a:gs pos="100000">
                <a:schemeClr val="bg1">
                  <a:alpha val="60979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213" y="1009016"/>
            <a:ext cx="6686988" cy="1983838"/>
          </a:xfrm>
        </p:spPr>
        <p:txBody>
          <a:bodyPr anchor="b">
            <a:normAutofit/>
          </a:bodyPr>
          <a:lstStyle>
            <a:lvl1pPr algn="l">
              <a:defRPr sz="55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8212" y="3543499"/>
            <a:ext cx="5562381" cy="151191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ADA541-820D-1B44-B5E6-D452A4463E22}"/>
              </a:ext>
            </a:extLst>
          </p:cNvPr>
          <p:cNvCxnSpPr>
            <a:cxnSpLocks/>
          </p:cNvCxnSpPr>
          <p:nvPr userDrawn="1"/>
        </p:nvCxnSpPr>
        <p:spPr>
          <a:xfrm flipH="1">
            <a:off x="628213" y="3273811"/>
            <a:ext cx="9611273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EFDF67-16F1-C540-85ED-2CBE5B3851BC}"/>
              </a:ext>
            </a:extLst>
          </p:cNvPr>
          <p:cNvCxnSpPr>
            <a:cxnSpLocks/>
          </p:cNvCxnSpPr>
          <p:nvPr userDrawn="1"/>
        </p:nvCxnSpPr>
        <p:spPr>
          <a:xfrm>
            <a:off x="3807259" y="5925588"/>
            <a:ext cx="0" cy="5003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2741126-6F37-424E-A132-172E882B86EF}"/>
              </a:ext>
            </a:extLst>
          </p:cNvPr>
          <p:cNvSpPr/>
          <p:nvPr userDrawn="1"/>
        </p:nvSpPr>
        <p:spPr>
          <a:xfrm>
            <a:off x="103239" y="113267"/>
            <a:ext cx="11962555" cy="6626745"/>
          </a:xfrm>
          <a:prstGeom prst="rect">
            <a:avLst/>
          </a:prstGeom>
          <a:noFill/>
          <a:ln w="254000" cmpd="sng">
            <a:gradFill>
              <a:gsLst>
                <a:gs pos="0">
                  <a:schemeClr val="bg1">
                    <a:lumMod val="75000"/>
                  </a:schemeClr>
                </a:gs>
                <a:gs pos="98000">
                  <a:schemeClr val="accent5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E92582E-2B9E-D147-80B8-F07461910E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0827" y="5983771"/>
            <a:ext cx="2445545" cy="44213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8C29D2B-558E-D346-B279-BF8CCAA645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212" y="5943850"/>
            <a:ext cx="2758623" cy="49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07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alphaModFix amt="9183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25C1E8-8DC7-B540-86D3-DB4A48F23314}"/>
              </a:ext>
            </a:extLst>
          </p:cNvPr>
          <p:cNvSpPr/>
          <p:nvPr userDrawn="1"/>
        </p:nvSpPr>
        <p:spPr>
          <a:xfrm flipV="1">
            <a:off x="0" y="4582508"/>
            <a:ext cx="12192000" cy="2286001"/>
          </a:xfrm>
          <a:prstGeom prst="rect">
            <a:avLst/>
          </a:prstGeom>
          <a:solidFill>
            <a:schemeClr val="bg1">
              <a:alpha val="6580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55088" y="4571999"/>
            <a:ext cx="9287123" cy="818609"/>
          </a:xfrm>
        </p:spPr>
        <p:txBody>
          <a:bodyPr tIns="274320"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532BC40-0E75-2747-A4AA-0DE4D8A1A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732" y="2360722"/>
            <a:ext cx="10215835" cy="2199553"/>
          </a:xfrm>
          <a:noFill/>
        </p:spPr>
        <p:txBody>
          <a:bodyPr bIns="182880" anchor="b">
            <a:normAutofit/>
          </a:bodyPr>
          <a:lstStyle>
            <a:lvl1pPr algn="ctr">
              <a:defRPr sz="55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4B539C9-FA1D-4145-99AD-E1C4451116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4828" y="5983771"/>
            <a:ext cx="2445545" cy="44213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306938F-33AD-764C-8642-7AFDD40F7BD6}"/>
              </a:ext>
            </a:extLst>
          </p:cNvPr>
          <p:cNvCxnSpPr>
            <a:cxnSpLocks/>
          </p:cNvCxnSpPr>
          <p:nvPr userDrawn="1"/>
        </p:nvCxnSpPr>
        <p:spPr>
          <a:xfrm>
            <a:off x="1710928" y="5633313"/>
            <a:ext cx="87701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B69841-59CD-6F42-AF1D-3F368A15E8F1}"/>
              </a:ext>
            </a:extLst>
          </p:cNvPr>
          <p:cNvCxnSpPr>
            <a:cxnSpLocks/>
          </p:cNvCxnSpPr>
          <p:nvPr userDrawn="1"/>
        </p:nvCxnSpPr>
        <p:spPr>
          <a:xfrm>
            <a:off x="6088747" y="5633313"/>
            <a:ext cx="0" cy="86290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EE9E95-EECD-B446-AF3B-F79C20A00A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2213" y="5943850"/>
            <a:ext cx="2758623" cy="49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5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—Short">
    <p:bg>
      <p:bgPr>
        <a:gradFill>
          <a:gsLst>
            <a:gs pos="100000">
              <a:schemeClr val="accent5"/>
            </a:gs>
            <a:gs pos="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33BBC4-16E2-8642-B466-2CEC733A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9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5ED17A-BBB6-A648-9E3D-47D524A91C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55039" y="1747352"/>
            <a:ext cx="9298761" cy="557168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Agenda Item Title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A6077D7-A06C-BA47-BD9F-01F8090332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55039" y="2365703"/>
            <a:ext cx="9298761" cy="5571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Agenda Item description; delete if not using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56391C-EB9F-B140-A716-CF62CC454BA6}"/>
              </a:ext>
            </a:extLst>
          </p:cNvPr>
          <p:cNvCxnSpPr>
            <a:cxnSpLocks/>
          </p:cNvCxnSpPr>
          <p:nvPr userDrawn="1"/>
        </p:nvCxnSpPr>
        <p:spPr>
          <a:xfrm>
            <a:off x="838200" y="3096378"/>
            <a:ext cx="10515600" cy="0"/>
          </a:xfrm>
          <a:prstGeom prst="line">
            <a:avLst/>
          </a:prstGeom>
          <a:ln>
            <a:solidFill>
              <a:schemeClr val="accent1">
                <a:alpha val="5514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B7D63C2-08D6-8E4A-98DC-277B6C78BE88}"/>
              </a:ext>
            </a:extLst>
          </p:cNvPr>
          <p:cNvSpPr txBox="1"/>
          <p:nvPr userDrawn="1"/>
        </p:nvSpPr>
        <p:spPr>
          <a:xfrm>
            <a:off x="838199" y="1736105"/>
            <a:ext cx="1097005" cy="1186763"/>
          </a:xfrm>
          <a:prstGeom prst="rect">
            <a:avLst/>
          </a:prstGeom>
          <a:noFill/>
        </p:spPr>
        <p:txBody>
          <a:bodyPr wrap="square" tIns="91440" bIns="91440" rtlCol="0" anchor="ctr" anchorCtr="0">
            <a:noAutofit/>
          </a:bodyPr>
          <a:lstStyle/>
          <a:p>
            <a:pPr algn="ctr"/>
            <a:r>
              <a:rPr lang="en-US" sz="5200" dirty="0">
                <a:solidFill>
                  <a:schemeClr val="accent5">
                    <a:lumMod val="10000"/>
                    <a:lumOff val="90000"/>
                    <a:alpha val="69506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DEAD3FA2-9B38-A141-8F9A-97329FEE6B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55039" y="3267233"/>
            <a:ext cx="9298761" cy="557168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Agenda Item Title 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FE156C08-4D9E-9345-9159-0881C0E3A8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55039" y="3888237"/>
            <a:ext cx="9298761" cy="5571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Agenda Item description; delete if not using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ADE0FF2-20D6-E445-B023-EBD136A8B33C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16259"/>
            <a:ext cx="10515600" cy="0"/>
          </a:xfrm>
          <a:prstGeom prst="line">
            <a:avLst/>
          </a:prstGeom>
          <a:ln>
            <a:solidFill>
              <a:schemeClr val="accent1">
                <a:alpha val="5514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E3BE88B-B20B-7A41-9CD8-D2A419BE1435}"/>
              </a:ext>
            </a:extLst>
          </p:cNvPr>
          <p:cNvSpPr txBox="1"/>
          <p:nvPr userDrawn="1"/>
        </p:nvSpPr>
        <p:spPr>
          <a:xfrm>
            <a:off x="838199" y="3255986"/>
            <a:ext cx="1097005" cy="1186763"/>
          </a:xfrm>
          <a:prstGeom prst="rect">
            <a:avLst/>
          </a:prstGeom>
          <a:noFill/>
        </p:spPr>
        <p:txBody>
          <a:bodyPr wrap="square" tIns="91440" bIns="91440" rtlCol="0" anchor="ctr" anchorCtr="0">
            <a:noAutofit/>
          </a:bodyPr>
          <a:lstStyle/>
          <a:p>
            <a:pPr algn="ctr"/>
            <a:r>
              <a:rPr lang="en-US" sz="5200" dirty="0">
                <a:solidFill>
                  <a:schemeClr val="accent5">
                    <a:lumMod val="10000"/>
                    <a:lumOff val="90000"/>
                    <a:alpha val="69506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AF4741E4-D073-5C42-9F19-E59479186D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55039" y="4836541"/>
            <a:ext cx="9298761" cy="557168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Agenda Item Title 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94479478-6537-F14A-B208-7C6B900735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55039" y="5457545"/>
            <a:ext cx="9298761" cy="5571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Agenda Item description; delete if not using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1929AC-A1DD-074F-A44F-6A9264826E2A}"/>
              </a:ext>
            </a:extLst>
          </p:cNvPr>
          <p:cNvSpPr txBox="1"/>
          <p:nvPr userDrawn="1"/>
        </p:nvSpPr>
        <p:spPr>
          <a:xfrm>
            <a:off x="838199" y="4825294"/>
            <a:ext cx="1097005" cy="1186763"/>
          </a:xfrm>
          <a:prstGeom prst="rect">
            <a:avLst/>
          </a:prstGeom>
          <a:noFill/>
        </p:spPr>
        <p:txBody>
          <a:bodyPr wrap="square" tIns="91440" bIns="91440" rtlCol="0" anchor="ctr" anchorCtr="0">
            <a:noAutofit/>
          </a:bodyPr>
          <a:lstStyle/>
          <a:p>
            <a:pPr algn="ctr"/>
            <a:r>
              <a:rPr lang="en-US" sz="5200" dirty="0">
                <a:solidFill>
                  <a:schemeClr val="accent5">
                    <a:lumMod val="10000"/>
                    <a:lumOff val="90000"/>
                    <a:alpha val="69506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901ABD-132D-8C42-9C0F-F857F494160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03502"/>
            <a:ext cx="10515600" cy="0"/>
          </a:xfrm>
          <a:prstGeom prst="line">
            <a:avLst/>
          </a:prstGeom>
          <a:ln w="25400">
            <a:solidFill>
              <a:schemeClr val="bg2"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8C4BDAE-3AB3-5D44-BBD7-5A4FA22E76F3}"/>
              </a:ext>
            </a:extLst>
          </p:cNvPr>
          <p:cNvSpPr txBox="1"/>
          <p:nvPr userDrawn="1"/>
        </p:nvSpPr>
        <p:spPr>
          <a:xfrm>
            <a:off x="838199" y="211679"/>
            <a:ext cx="5970374" cy="132509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Agenda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A28FBDF-83C7-584F-BEC2-55D8C0629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89CBD48-D597-A945-98AF-7042DCD172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74BA8A-C573-7842-87DC-28B849C33FD6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alpha val="6611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67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rge">
    <p:bg>
      <p:bgPr>
        <a:gradFill>
          <a:gsLst>
            <a:gs pos="100000">
              <a:schemeClr val="accent5"/>
            </a:gs>
            <a:gs pos="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5ED17A-BBB6-A648-9E3D-47D524A91C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55040" y="1747352"/>
            <a:ext cx="3802064" cy="557168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Agenda Item Title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A6077D7-A06C-BA47-BD9F-01F8090332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55040" y="2365703"/>
            <a:ext cx="3802064" cy="5571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Agenda Item description; delete if not using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56391C-EB9F-B140-A716-CF62CC454BA6}"/>
              </a:ext>
            </a:extLst>
          </p:cNvPr>
          <p:cNvCxnSpPr>
            <a:cxnSpLocks/>
          </p:cNvCxnSpPr>
          <p:nvPr userDrawn="1"/>
        </p:nvCxnSpPr>
        <p:spPr>
          <a:xfrm>
            <a:off x="838200" y="3096378"/>
            <a:ext cx="5018904" cy="0"/>
          </a:xfrm>
          <a:prstGeom prst="line">
            <a:avLst/>
          </a:prstGeom>
          <a:ln>
            <a:solidFill>
              <a:schemeClr val="accent1">
                <a:alpha val="5514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B7D63C2-08D6-8E4A-98DC-277B6C78BE88}"/>
              </a:ext>
            </a:extLst>
          </p:cNvPr>
          <p:cNvSpPr txBox="1"/>
          <p:nvPr userDrawn="1"/>
        </p:nvSpPr>
        <p:spPr>
          <a:xfrm>
            <a:off x="838199" y="1736105"/>
            <a:ext cx="1097005" cy="1186763"/>
          </a:xfrm>
          <a:prstGeom prst="rect">
            <a:avLst/>
          </a:prstGeom>
          <a:solidFill>
            <a:schemeClr val="accent5">
              <a:lumMod val="25000"/>
              <a:lumOff val="75000"/>
              <a:alpha val="23500"/>
            </a:schemeClr>
          </a:solidFill>
        </p:spPr>
        <p:txBody>
          <a:bodyPr wrap="square" tIns="91440" bIns="91440" rtlCol="0" anchor="ctr" anchorCtr="0">
            <a:noAutofit/>
          </a:bodyPr>
          <a:lstStyle/>
          <a:p>
            <a:pPr algn="ctr"/>
            <a:r>
              <a:rPr lang="en-US" sz="5200" dirty="0">
                <a:solidFill>
                  <a:schemeClr val="accent5">
                    <a:alpha val="69506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DEAD3FA2-9B38-A141-8F9A-97329FEE6B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55040" y="3267233"/>
            <a:ext cx="3802064" cy="557168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Agenda Item Title 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FE156C08-4D9E-9345-9159-0881C0E3A8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55040" y="3888237"/>
            <a:ext cx="3802064" cy="5571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Agenda Item description; delete if not using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3BE88B-B20B-7A41-9CD8-D2A419BE1435}"/>
              </a:ext>
            </a:extLst>
          </p:cNvPr>
          <p:cNvSpPr txBox="1"/>
          <p:nvPr userDrawn="1"/>
        </p:nvSpPr>
        <p:spPr>
          <a:xfrm>
            <a:off x="838199" y="3255986"/>
            <a:ext cx="1097005" cy="1186763"/>
          </a:xfrm>
          <a:prstGeom prst="rect">
            <a:avLst/>
          </a:prstGeom>
          <a:solidFill>
            <a:schemeClr val="accent5">
              <a:lumMod val="25000"/>
              <a:lumOff val="75000"/>
              <a:alpha val="23500"/>
            </a:schemeClr>
          </a:solidFill>
        </p:spPr>
        <p:txBody>
          <a:bodyPr wrap="square" tIns="91440" bIns="91440" rtlCol="0" anchor="ctr" anchorCtr="0">
            <a:noAutofit/>
          </a:bodyPr>
          <a:lstStyle/>
          <a:p>
            <a:pPr algn="ctr"/>
            <a:r>
              <a:rPr lang="en-US" sz="5200" dirty="0">
                <a:solidFill>
                  <a:schemeClr val="accent5">
                    <a:alpha val="69506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AF4741E4-D073-5C42-9F19-E59479186D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55040" y="4836541"/>
            <a:ext cx="3802064" cy="557168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Agenda Item Title 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94479478-6537-F14A-B208-7C6B900735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55040" y="5457545"/>
            <a:ext cx="3802064" cy="5571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Agenda Item description; delete if not using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1929AC-A1DD-074F-A44F-6A9264826E2A}"/>
              </a:ext>
            </a:extLst>
          </p:cNvPr>
          <p:cNvSpPr txBox="1"/>
          <p:nvPr userDrawn="1"/>
        </p:nvSpPr>
        <p:spPr>
          <a:xfrm>
            <a:off x="838199" y="4825294"/>
            <a:ext cx="1097005" cy="1186763"/>
          </a:xfrm>
          <a:prstGeom prst="rect">
            <a:avLst/>
          </a:prstGeom>
          <a:solidFill>
            <a:schemeClr val="accent5">
              <a:lumMod val="25000"/>
              <a:lumOff val="75000"/>
              <a:alpha val="23500"/>
            </a:schemeClr>
          </a:solidFill>
        </p:spPr>
        <p:txBody>
          <a:bodyPr wrap="square" tIns="91440" bIns="91440" rtlCol="0" anchor="ctr" anchorCtr="0">
            <a:noAutofit/>
          </a:bodyPr>
          <a:lstStyle/>
          <a:p>
            <a:pPr algn="ctr"/>
            <a:r>
              <a:rPr lang="en-US" sz="5200" dirty="0">
                <a:solidFill>
                  <a:schemeClr val="accent5">
                    <a:alpha val="69506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302A7ED-74E6-B041-9C95-068A27DC2FB7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16259"/>
            <a:ext cx="5018904" cy="0"/>
          </a:xfrm>
          <a:prstGeom prst="line">
            <a:avLst/>
          </a:prstGeom>
          <a:ln>
            <a:solidFill>
              <a:schemeClr val="accent1">
                <a:alpha val="5514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C8DDE80D-86B2-CC40-9130-3F218953E0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66155" y="1747352"/>
            <a:ext cx="3802064" cy="557168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Agenda Item Title 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B90917D5-95AD-B74D-9276-6C9EF09BB3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66155" y="2365703"/>
            <a:ext cx="3802064" cy="5571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Agenda Item description; delete if not using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A9F1B52-BF1C-D94F-AA47-4FDCA98056D0}"/>
              </a:ext>
            </a:extLst>
          </p:cNvPr>
          <p:cNvCxnSpPr>
            <a:cxnSpLocks/>
          </p:cNvCxnSpPr>
          <p:nvPr userDrawn="1"/>
        </p:nvCxnSpPr>
        <p:spPr>
          <a:xfrm>
            <a:off x="6349315" y="3096378"/>
            <a:ext cx="5018904" cy="0"/>
          </a:xfrm>
          <a:prstGeom prst="line">
            <a:avLst/>
          </a:prstGeom>
          <a:ln>
            <a:solidFill>
              <a:schemeClr val="accent1">
                <a:alpha val="5514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7658B71-19E4-004B-AB98-8083DCD06796}"/>
              </a:ext>
            </a:extLst>
          </p:cNvPr>
          <p:cNvSpPr txBox="1"/>
          <p:nvPr userDrawn="1"/>
        </p:nvSpPr>
        <p:spPr>
          <a:xfrm>
            <a:off x="6349314" y="1736105"/>
            <a:ext cx="1097005" cy="1186763"/>
          </a:xfrm>
          <a:prstGeom prst="rect">
            <a:avLst/>
          </a:prstGeom>
          <a:solidFill>
            <a:schemeClr val="accent5">
              <a:lumMod val="25000"/>
              <a:lumOff val="75000"/>
              <a:alpha val="23500"/>
            </a:schemeClr>
          </a:solidFill>
        </p:spPr>
        <p:txBody>
          <a:bodyPr wrap="square" tIns="91440" bIns="91440" rtlCol="0" anchor="ctr" anchorCtr="0">
            <a:noAutofit/>
          </a:bodyPr>
          <a:lstStyle/>
          <a:p>
            <a:pPr algn="ctr"/>
            <a:r>
              <a:rPr lang="en-US" sz="5200" dirty="0">
                <a:solidFill>
                  <a:schemeClr val="accent5">
                    <a:alpha val="69506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F8A91395-FE6C-5F49-85EF-6AD4AC7B82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66155" y="3267233"/>
            <a:ext cx="3802064" cy="557168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Agenda Item Title 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8D58F90B-82DA-B34A-871D-D46075203A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66155" y="3888237"/>
            <a:ext cx="3802064" cy="5571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Agenda Item description; delete if not using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9FECF60-B1EB-AA42-8A1A-EFC4267E8011}"/>
              </a:ext>
            </a:extLst>
          </p:cNvPr>
          <p:cNvSpPr txBox="1"/>
          <p:nvPr userDrawn="1"/>
        </p:nvSpPr>
        <p:spPr>
          <a:xfrm>
            <a:off x="6349314" y="3255986"/>
            <a:ext cx="1097005" cy="1186763"/>
          </a:xfrm>
          <a:prstGeom prst="rect">
            <a:avLst/>
          </a:prstGeom>
          <a:solidFill>
            <a:schemeClr val="accent5">
              <a:lumMod val="25000"/>
              <a:lumOff val="75000"/>
              <a:alpha val="23500"/>
            </a:schemeClr>
          </a:solidFill>
        </p:spPr>
        <p:txBody>
          <a:bodyPr wrap="square" tIns="91440" bIns="91440" rtlCol="0" anchor="ctr" anchorCtr="0">
            <a:noAutofit/>
          </a:bodyPr>
          <a:lstStyle/>
          <a:p>
            <a:pPr algn="ctr"/>
            <a:r>
              <a:rPr lang="en-US" sz="5200" dirty="0">
                <a:solidFill>
                  <a:schemeClr val="accent5">
                    <a:alpha val="69506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C111A8AB-B405-EE42-99E3-D5A892947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66155" y="4836541"/>
            <a:ext cx="3802064" cy="557168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Agenda Item Title 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F856C9C6-1502-2C49-84D7-4775B44C2E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66155" y="5457545"/>
            <a:ext cx="3802064" cy="5571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Agenda Item description; delete if not using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56AB42-76E2-0747-8934-0D6000A4B6D7}"/>
              </a:ext>
            </a:extLst>
          </p:cNvPr>
          <p:cNvSpPr txBox="1"/>
          <p:nvPr userDrawn="1"/>
        </p:nvSpPr>
        <p:spPr>
          <a:xfrm>
            <a:off x="6349314" y="4825294"/>
            <a:ext cx="1097005" cy="1186763"/>
          </a:xfrm>
          <a:prstGeom prst="rect">
            <a:avLst/>
          </a:prstGeom>
          <a:solidFill>
            <a:schemeClr val="accent5">
              <a:lumMod val="25000"/>
              <a:lumOff val="75000"/>
              <a:alpha val="23500"/>
            </a:schemeClr>
          </a:solidFill>
        </p:spPr>
        <p:txBody>
          <a:bodyPr wrap="square" tIns="91440" bIns="91440" rtlCol="0" anchor="ctr" anchorCtr="0">
            <a:noAutofit/>
          </a:bodyPr>
          <a:lstStyle/>
          <a:p>
            <a:pPr algn="ctr"/>
            <a:r>
              <a:rPr lang="en-US" sz="5200" dirty="0">
                <a:solidFill>
                  <a:schemeClr val="accent5">
                    <a:alpha val="69506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4D80614-1693-714E-8596-0E1CC9EF5279}"/>
              </a:ext>
            </a:extLst>
          </p:cNvPr>
          <p:cNvCxnSpPr>
            <a:cxnSpLocks/>
          </p:cNvCxnSpPr>
          <p:nvPr userDrawn="1"/>
        </p:nvCxnSpPr>
        <p:spPr>
          <a:xfrm>
            <a:off x="6349315" y="4616259"/>
            <a:ext cx="5018904" cy="0"/>
          </a:xfrm>
          <a:prstGeom prst="line">
            <a:avLst/>
          </a:prstGeom>
          <a:ln>
            <a:solidFill>
              <a:schemeClr val="accent1">
                <a:alpha val="5514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2D4F1C3-28B7-5343-8618-D719E5F599CA}"/>
              </a:ext>
            </a:extLst>
          </p:cNvPr>
          <p:cNvSpPr txBox="1"/>
          <p:nvPr userDrawn="1"/>
        </p:nvSpPr>
        <p:spPr>
          <a:xfrm>
            <a:off x="838199" y="211679"/>
            <a:ext cx="5970374" cy="132509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Agenda</a:t>
            </a: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D5B44401-F8BC-244A-8FD8-57F50D0BC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9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227552B8-1DAA-1C4B-A6D3-1F2A251442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C9706D4-4939-6941-A08A-91E2B5B5CF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F38956D-45AD-1A41-9037-54B6C3DB256F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alpha val="6611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C8FDF0-7B55-B5B6-1C2C-FC3287F4A13A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03502"/>
            <a:ext cx="10515600" cy="0"/>
          </a:xfrm>
          <a:prstGeom prst="line">
            <a:avLst/>
          </a:prstGeom>
          <a:ln w="25400">
            <a:solidFill>
              <a:schemeClr val="bg2"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6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Speaker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F7726E-D7F8-3944-AE81-D99EC4203B61}"/>
              </a:ext>
            </a:extLst>
          </p:cNvPr>
          <p:cNvSpPr/>
          <p:nvPr userDrawn="1"/>
        </p:nvSpPr>
        <p:spPr>
          <a:xfrm rot="5400000">
            <a:off x="-1526060" y="1526060"/>
            <a:ext cx="6858000" cy="3805881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4C8149-E88C-9745-879A-22501BA9B5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5985" y="1270558"/>
            <a:ext cx="3608388" cy="4054475"/>
          </a:xfrm>
          <a:ln w="127000">
            <a:solidFill>
              <a:schemeClr val="bg1">
                <a:lumMod val="75000"/>
              </a:schemeClr>
            </a:solidFill>
          </a:ln>
          <a:effectLst>
            <a:outerShdw blurRad="306016" dist="112707" dir="276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E0C6B-E361-C54E-84DB-9A9DE7879763}"/>
              </a:ext>
            </a:extLst>
          </p:cNvPr>
          <p:cNvSpPr txBox="1"/>
          <p:nvPr userDrawn="1"/>
        </p:nvSpPr>
        <p:spPr>
          <a:xfrm>
            <a:off x="5251622" y="556054"/>
            <a:ext cx="390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PLEASE WELCOME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FD6517-A912-CD4F-A93C-638BB3A7B97D}"/>
              </a:ext>
            </a:extLst>
          </p:cNvPr>
          <p:cNvCxnSpPr>
            <a:cxnSpLocks/>
          </p:cNvCxnSpPr>
          <p:nvPr userDrawn="1"/>
        </p:nvCxnSpPr>
        <p:spPr>
          <a:xfrm>
            <a:off x="5350478" y="925386"/>
            <a:ext cx="5904897" cy="0"/>
          </a:xfrm>
          <a:prstGeom prst="line">
            <a:avLst/>
          </a:prstGeom>
          <a:ln>
            <a:solidFill>
              <a:schemeClr val="bg1">
                <a:lumMod val="65000"/>
                <a:alpha val="5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277D8A-5831-1D40-9B0F-8316BAC616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1622" y="1030932"/>
            <a:ext cx="6003925" cy="1003300"/>
          </a:xfrm>
        </p:spPr>
        <p:txBody>
          <a:bodyPr>
            <a:normAutofit/>
          </a:bodyPr>
          <a:lstStyle>
            <a:lvl1pPr marL="0" indent="0">
              <a:buNone/>
              <a:defRPr sz="4000" b="0" spc="0">
                <a:ln>
                  <a:noFill/>
                </a:ln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AEDF70D-4FD0-6D41-B585-EA4B07E3ED3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51450" y="2200275"/>
            <a:ext cx="6003925" cy="339725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dolor;  biographical or other speaker-related information.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BBFB424-530D-2640-B4D5-5B1997E1FF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75BA0F76-F136-AF45-B353-9AFEAC25E9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1BEED7-7EE7-1F44-8506-1F441821FD28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lumMod val="75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F8577F11-BAF3-3342-A040-793AEF18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8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98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Speakers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tx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AAC872-27B8-3444-B81F-17D9177EDD3A}"/>
              </a:ext>
            </a:extLst>
          </p:cNvPr>
          <p:cNvSpPr/>
          <p:nvPr userDrawn="1"/>
        </p:nvSpPr>
        <p:spPr>
          <a:xfrm rot="5400000">
            <a:off x="5002426" y="-5002427"/>
            <a:ext cx="2187149" cy="12192001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4C8149-E88C-9745-879A-22501BA9B5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2621" y="984323"/>
            <a:ext cx="3608388" cy="3298839"/>
          </a:xfrm>
          <a:ln w="127000">
            <a:solidFill>
              <a:schemeClr val="bg1">
                <a:lumMod val="75000"/>
              </a:schemeClr>
            </a:solidFill>
          </a:ln>
          <a:effectLst>
            <a:outerShdw blurRad="306016" dist="112707" dir="276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E0C6B-E361-C54E-84DB-9A9DE7879763}"/>
              </a:ext>
            </a:extLst>
          </p:cNvPr>
          <p:cNvSpPr txBox="1"/>
          <p:nvPr userDrawn="1"/>
        </p:nvSpPr>
        <p:spPr>
          <a:xfrm>
            <a:off x="4213655" y="311150"/>
            <a:ext cx="390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SPEAKERS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FD6517-A912-CD4F-A93C-638BB3A7B97D}"/>
              </a:ext>
            </a:extLst>
          </p:cNvPr>
          <p:cNvCxnSpPr>
            <a:cxnSpLocks/>
          </p:cNvCxnSpPr>
          <p:nvPr userDrawn="1"/>
        </p:nvCxnSpPr>
        <p:spPr>
          <a:xfrm>
            <a:off x="272621" y="727677"/>
            <a:ext cx="11429444" cy="0"/>
          </a:xfrm>
          <a:prstGeom prst="line">
            <a:avLst/>
          </a:prstGeom>
          <a:ln>
            <a:solidFill>
              <a:schemeClr val="bg1">
                <a:alpha val="21913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277D8A-5831-1D40-9B0F-8316BAC616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370" y="4406894"/>
            <a:ext cx="3855309" cy="721156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 b="0" spc="0">
                <a:ln>
                  <a:noFill/>
                </a:ln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FB625007-2E3E-2F47-AFF3-68A78C559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1806" y="984323"/>
            <a:ext cx="3608388" cy="3298839"/>
          </a:xfrm>
          <a:ln w="127000">
            <a:solidFill>
              <a:schemeClr val="bg1">
                <a:lumMod val="75000"/>
              </a:schemeClr>
            </a:solidFill>
          </a:ln>
          <a:effectLst>
            <a:outerShdw blurRad="306016" dist="112707" dir="276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336F0CF-1684-7D4A-AB2E-6941F201E9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68345" y="4406894"/>
            <a:ext cx="3855309" cy="721156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 b="0" spc="0">
                <a:ln>
                  <a:noFill/>
                </a:ln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1F4721F1-1827-0F4F-98F4-E3C04BABFF2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10991" y="984323"/>
            <a:ext cx="3608388" cy="3298839"/>
          </a:xfrm>
          <a:ln w="127000">
            <a:solidFill>
              <a:schemeClr val="bg1">
                <a:lumMod val="75000"/>
              </a:schemeClr>
            </a:solidFill>
          </a:ln>
          <a:effectLst>
            <a:outerShdw blurRad="306016" dist="112707" dir="276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098B938-EC11-434C-A2F5-74B1530BF0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7530" y="4406894"/>
            <a:ext cx="3855309" cy="721156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 b="0" spc="0">
                <a:ln>
                  <a:noFill/>
                </a:ln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1BA121DA-0DD4-9B47-A003-D1A1B0942D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8370" y="5222440"/>
            <a:ext cx="3855309" cy="72115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 spc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Brief biographical info or job title here; recommend max 2 lines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DC6C248-7DBA-E64F-811B-2D56B96D91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68344" y="5222440"/>
            <a:ext cx="3855309" cy="72115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 spc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Brief biographical info or job title here; recommend max 2 lines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C22D035D-8293-854D-92CC-298E31D5EC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98321" y="5217972"/>
            <a:ext cx="3855309" cy="72115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 spc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Brief biographical info or job title here; recommend max 2 lines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26F9C7-ACDB-4643-9675-23505F070B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731" y="6174256"/>
            <a:ext cx="520456" cy="55988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9CCC6744-4B82-5E40-8C83-9A419B36CC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714" y="6150680"/>
            <a:ext cx="928147" cy="572502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90E360-6077-044E-BEC4-B678266ABEE8}"/>
              </a:ext>
            </a:extLst>
          </p:cNvPr>
          <p:cNvCxnSpPr>
            <a:cxnSpLocks/>
          </p:cNvCxnSpPr>
          <p:nvPr userDrawn="1"/>
        </p:nvCxnSpPr>
        <p:spPr>
          <a:xfrm>
            <a:off x="11174656" y="6253114"/>
            <a:ext cx="0" cy="454832"/>
          </a:xfrm>
          <a:prstGeom prst="line">
            <a:avLst/>
          </a:prstGeom>
          <a:ln w="9525">
            <a:solidFill>
              <a:schemeClr val="bg1">
                <a:lumMod val="75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67393B00-12C2-8B45-BDBD-E24B2E2FB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638" y="6297358"/>
            <a:ext cx="69060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2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152144"/>
            <a:ext cx="6044438" cy="3364611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635183"/>
            <a:ext cx="6044438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70F9F02-CEA2-D14D-A3B9-53352F062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chemeClr val="accent5">
                    <a:lumMod val="10000"/>
                    <a:lumOff val="90000"/>
                  </a:schemeClr>
                </a:solidFill>
              </a:defRPr>
            </a:lvl1pPr>
          </a:lstStyle>
          <a:p>
            <a:fld id="{83C1DD7F-8786-5F42-98E0-00700453865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F0DC19-A668-A846-A9BB-E40B9BCEE7FB}"/>
              </a:ext>
            </a:extLst>
          </p:cNvPr>
          <p:cNvCxnSpPr>
            <a:cxnSpLocks/>
          </p:cNvCxnSpPr>
          <p:nvPr userDrawn="1"/>
        </p:nvCxnSpPr>
        <p:spPr>
          <a:xfrm>
            <a:off x="831850" y="4589463"/>
            <a:ext cx="8770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07B7C4B-4BEC-2342-BB7C-AD026E7C40E4}"/>
              </a:ext>
            </a:extLst>
          </p:cNvPr>
          <p:cNvSpPr/>
          <p:nvPr userDrawn="1"/>
        </p:nvSpPr>
        <p:spPr>
          <a:xfrm rot="5400000">
            <a:off x="-3293828" y="3293828"/>
            <a:ext cx="6858000" cy="270344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4215166-EBA3-424D-B80D-C511F7AF98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7867" y="488580"/>
            <a:ext cx="520456" cy="55988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8CB9132-C79B-254F-9CE6-47B5D0A9E0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850" y="465004"/>
            <a:ext cx="928147" cy="57250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056731-C797-B54C-B494-9E867F64F4E2}"/>
              </a:ext>
            </a:extLst>
          </p:cNvPr>
          <p:cNvCxnSpPr>
            <a:cxnSpLocks/>
          </p:cNvCxnSpPr>
          <p:nvPr userDrawn="1"/>
        </p:nvCxnSpPr>
        <p:spPr>
          <a:xfrm>
            <a:off x="1879792" y="567438"/>
            <a:ext cx="0" cy="454832"/>
          </a:xfrm>
          <a:prstGeom prst="line">
            <a:avLst/>
          </a:prstGeom>
          <a:ln w="9525">
            <a:solidFill>
              <a:schemeClr val="bg1">
                <a:lumMod val="75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898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1DD7F-8786-5F42-98E0-007004538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6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4" r:id="rId2"/>
    <p:sldLayoutId id="2147483674" r:id="rId3"/>
    <p:sldLayoutId id="2147483677" r:id="rId4"/>
    <p:sldLayoutId id="2147483689" r:id="rId5"/>
    <p:sldLayoutId id="2147483687" r:id="rId6"/>
    <p:sldLayoutId id="2147483691" r:id="rId7"/>
    <p:sldLayoutId id="2147483692" r:id="rId8"/>
    <p:sldLayoutId id="2147483663" r:id="rId9"/>
    <p:sldLayoutId id="2147483681" r:id="rId10"/>
    <p:sldLayoutId id="2147483686" r:id="rId11"/>
    <p:sldLayoutId id="2147483682" r:id="rId12"/>
    <p:sldLayoutId id="2147483673" r:id="rId13"/>
    <p:sldLayoutId id="2147483679" r:id="rId14"/>
    <p:sldLayoutId id="2147483676" r:id="rId15"/>
    <p:sldLayoutId id="2147483680" r:id="rId16"/>
    <p:sldLayoutId id="2147483693" r:id="rId17"/>
    <p:sldLayoutId id="2147483695" r:id="rId18"/>
    <p:sldLayoutId id="2147483696" r:id="rId19"/>
    <p:sldLayoutId id="2147483694" r:id="rId20"/>
    <p:sldLayoutId id="2147483683" r:id="rId21"/>
    <p:sldLayoutId id="2147483685" r:id="rId22"/>
    <p:sldLayoutId id="2147483684" r:id="rId23"/>
    <p:sldLayoutId id="2147483698" r:id="rId24"/>
    <p:sldLayoutId id="2147483701" r:id="rId25"/>
    <p:sldLayoutId id="2147483699" r:id="rId26"/>
    <p:sldLayoutId id="2147483700" r:id="rId27"/>
    <p:sldLayoutId id="2147483667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2">
              <a:lumMod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2">
              <a:lumMod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2">
              <a:lumMod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>
              <a:lumMod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>
              <a:lumMod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3CB33-81B7-1D55-1653-7AB4630D7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57587-CEC5-E713-B073-A4075E3C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52144"/>
            <a:ext cx="10293350" cy="3364611"/>
          </a:xfrm>
        </p:spPr>
        <p:txBody>
          <a:bodyPr>
            <a:normAutofit/>
          </a:bodyPr>
          <a:lstStyle/>
          <a:p>
            <a:r>
              <a:rPr lang="en-US" i="1" dirty="0">
                <a:latin typeface="Neue Haas Grotesk Text Pro" panose="020B0504020202020204" pitchFamily="34" charset="77"/>
              </a:rPr>
              <a:t>Association &amp; Foundation Update </a:t>
            </a:r>
            <a:br>
              <a:rPr lang="en-US" dirty="0">
                <a:latin typeface="Neue Haas Grotesk Text Pro" panose="020B0504020202020204" pitchFamily="34" charset="77"/>
              </a:rPr>
            </a:br>
            <a:r>
              <a:rPr lang="en-US" sz="4000" dirty="0">
                <a:latin typeface="Neue Haas Grotesk Text Pro" panose="020B0504020202020204" pitchFamily="34" charset="77"/>
              </a:rPr>
              <a:t>Class Advisory Senate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A6DD8-2064-875D-92C7-0B1C9177E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Neue Haas Grotesk Text Pro" panose="020B0504020202020204" pitchFamily="34" charset="77"/>
              </a:rPr>
              <a:t>Jan. 21, 2025</a:t>
            </a:r>
          </a:p>
        </p:txBody>
      </p:sp>
    </p:spTree>
    <p:extLst>
      <p:ext uri="{BB962C8B-B14F-4D97-AF65-F5344CB8AC3E}">
        <p14:creationId xmlns:p14="http://schemas.microsoft.com/office/powerpoint/2010/main" val="1639994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61BE0-68A2-5C46-8148-2054B6A28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6E5CB9-9AD0-CB42-A23A-5EBFE4E2F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35183"/>
            <a:ext cx="10975340" cy="150018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6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31A0-10D2-2648-9251-3EF907DDF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Highlights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EDF17-2370-A64A-8F87-72A1BDF5D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dirty="0"/>
              <a:t>Single Employer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Checkpoints- Best in Class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Young Alumni Ambassador Program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All Academy Awards Program – Long Blue Line Weekend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11 Reunions/6,000 Guests/6 Weekends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Class of 1970 Endowment for Reunions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Added 2,239 New Members = 72%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Branding Logo Work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Completed Campaign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977B2-152E-5748-B49E-802A236E3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DD7F-8786-5F42-98E0-00700453865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1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1F1AC-C584-C54C-57EB-E334F39FA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7562C-7BFD-407D-6B96-A11E6A29C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Areas of Focus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C4677-DB07-7CCB-50E3-AC0498DB3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/>
              <a:t>Election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Madera Cyber Innovation Center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Wecker Hall/Yost Plaza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Acclimate New EVP Alumni Relations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Grow Membership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Next Gen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E9EB3-1194-3995-AA26-6C36F9DF6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DD7F-8786-5F42-98E0-00700453865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831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976A7-6C82-9248-956B-698D0CB9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52144"/>
            <a:ext cx="10293350" cy="3364611"/>
          </a:xfrm>
        </p:spPr>
        <p:txBody>
          <a:bodyPr>
            <a:normAutofit/>
          </a:bodyPr>
          <a:lstStyle/>
          <a:p>
            <a:r>
              <a:rPr lang="en-US" i="1" dirty="0">
                <a:latin typeface="Neue Haas Grotesk Text Pro" panose="020B0504020202020204" pitchFamily="34" charset="77"/>
              </a:rPr>
              <a:t>Here’s A Toast: Gone But Not Forgotten</a:t>
            </a:r>
            <a:br>
              <a:rPr lang="en-US" dirty="0">
                <a:latin typeface="Neue Haas Grotesk Text Pro" panose="020B0504020202020204" pitchFamily="34" charset="77"/>
              </a:rPr>
            </a:br>
            <a:r>
              <a:rPr lang="en-US" sz="4000" dirty="0">
                <a:latin typeface="Neue Haas Grotesk Text Pro" panose="020B0504020202020204" pitchFamily="34" charset="77"/>
              </a:rPr>
              <a:t>Class Advisory Senate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77359-3E5A-F345-B184-970C06021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Neue Haas Grotesk Text Pro" panose="020B0504020202020204" pitchFamily="34" charset="77"/>
              </a:rPr>
              <a:t>Jan. 21, 2025</a:t>
            </a:r>
          </a:p>
        </p:txBody>
      </p:sp>
    </p:spTree>
    <p:extLst>
      <p:ext uri="{BB962C8B-B14F-4D97-AF65-F5344CB8AC3E}">
        <p14:creationId xmlns:p14="http://schemas.microsoft.com/office/powerpoint/2010/main" val="671179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E929F-AB9A-BB48-B898-1D715996D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Publication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09F-9316-794F-A951-65E18D302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66164" cy="435133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/>
              <a:t>Launching early spring 2025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Similar to West Point’s </a:t>
            </a:r>
            <a:r>
              <a:rPr lang="en-US" i="1" dirty="0"/>
              <a:t>Taps</a:t>
            </a:r>
          </a:p>
          <a:p>
            <a:pPr>
              <a:buFont typeface="Wingdings" pitchFamily="2" charset="2"/>
              <a:buChar char="§"/>
            </a:pPr>
            <a:r>
              <a:rPr lang="en-US"/>
              <a:t>Memorial </a:t>
            </a:r>
            <a:r>
              <a:rPr lang="en-US" dirty="0"/>
              <a:t>tributes for grads, ATOs, cadets and honorary members lost in previous calendar year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Articles up to 400 words in year 1; up to 800 in year 2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Digital (free) and print (nominal fee)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EADEB-2431-4B4A-8335-AEFF9222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DD7F-8786-5F42-98E0-00700453865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 descr="A group of statues on a hill&#10;&#10;Description automatically generated">
            <a:extLst>
              <a:ext uri="{FF2B5EF4-FFF2-40B4-BE49-F238E27FC236}">
                <a16:creationId xmlns:a16="http://schemas.microsoft.com/office/drawing/2014/main" id="{16ED3EF7-5EC8-6543-97AB-9F61AAF3A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838" y="1362652"/>
            <a:ext cx="3657600" cy="4399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549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1ACF7-7232-734D-81E6-040AB7614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DD841-CE01-A143-963A-AB06B68E2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4711" cy="435133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/>
              <a:t>Digital – Available to all members at </a:t>
            </a:r>
            <a:r>
              <a:rPr lang="en-US" u="sng" dirty="0"/>
              <a:t>no cost</a:t>
            </a:r>
            <a:r>
              <a:rPr lang="en-US" dirty="0"/>
              <a:t> on </a:t>
            </a:r>
            <a:r>
              <a:rPr lang="en-US" dirty="0" err="1"/>
              <a:t>USAFA.org</a:t>
            </a:r>
            <a:r>
              <a:rPr lang="en-US" dirty="0"/>
              <a:t> this spring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Print – Available to all members for nominal fee of $25 at </a:t>
            </a:r>
            <a:r>
              <a:rPr lang="en-US" dirty="0" err="1"/>
              <a:t>shop.USAFA.org</a:t>
            </a:r>
            <a:r>
              <a:rPr lang="en-US" dirty="0"/>
              <a:t> – covers costs + 1 complimentary copy for each family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Pre-orders for print open through Jan. 29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Individual keepsakes on parchment available for $15 – covers costs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Death notices will still run in </a:t>
            </a:r>
            <a:r>
              <a:rPr lang="en-US" i="1" dirty="0"/>
              <a:t>Checkpoints </a:t>
            </a:r>
            <a:r>
              <a:rPr lang="en-US" dirty="0"/>
              <a:t>and on GBNF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9563F-4B10-5E4C-BB70-5A270EC52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DD7F-8786-5F42-98E0-00700453865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79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4E3F1-4079-2242-B4BB-51CA29520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5BCCD-EF4D-EE4E-B515-F8AC3605F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02636" cy="435133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/>
              <a:t>Hard reality – aging grad population; increasing number of submitted obituaries – “hockey stick”-like curve; get in front of it now</a:t>
            </a:r>
          </a:p>
          <a:p>
            <a:pPr>
              <a:buFont typeface="Wingdings" pitchFamily="2" charset="2"/>
              <a:buChar char="§"/>
            </a:pPr>
            <a:r>
              <a:rPr lang="en-US" i="1" dirty="0"/>
              <a:t>Checkpoints</a:t>
            </a:r>
            <a:r>
              <a:rPr lang="en-US" dirty="0"/>
              <a:t> limitations – costs rising; 144-page limit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Meaningful investment in Gone But Not Forgotten program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New benefit that surviving loved ones and friends will appreciate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B77B6-4FA2-3F41-B773-A6727FC87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DD7F-8786-5F42-98E0-00700453865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739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F1ED4-6F13-D549-9E9E-66C3B8C9D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Mock-Ups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B4D26-5DA6-C14B-BC1A-D2C330589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DD7F-8786-5F42-98E0-00700453865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Picture 10" descr="A close-up of a page of a document&#10;&#10;Description automatically generated">
            <a:extLst>
              <a:ext uri="{FF2B5EF4-FFF2-40B4-BE49-F238E27FC236}">
                <a16:creationId xmlns:a16="http://schemas.microsoft.com/office/drawing/2014/main" id="{8105AE9F-C71D-0E43-B0D9-88C564BBC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9423"/>
            <a:ext cx="4181582" cy="502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age of a family document&#10;&#10;Description automatically generated with medium confidence">
            <a:extLst>
              <a:ext uri="{FF2B5EF4-FFF2-40B4-BE49-F238E27FC236}">
                <a16:creationId xmlns:a16="http://schemas.microsoft.com/office/drawing/2014/main" id="{5DE245AA-1799-424A-AAD3-E3DE21319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358" y="1479423"/>
            <a:ext cx="4181582" cy="502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statues on a hill&#10;&#10;Description automatically generated">
            <a:extLst>
              <a:ext uri="{FF2B5EF4-FFF2-40B4-BE49-F238E27FC236}">
                <a16:creationId xmlns:a16="http://schemas.microsoft.com/office/drawing/2014/main" id="{11B25B6C-D9E0-7E43-9DF7-E878D2EF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243" y="2577091"/>
            <a:ext cx="1828800" cy="2199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586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91F5-ED15-9B48-A884-67C0AD32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We Communicating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8FFC6-88CB-D548-8117-38D4C95FF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i="1" dirty="0"/>
              <a:t>Checkpoints</a:t>
            </a:r>
            <a:r>
              <a:rPr lang="en-US" dirty="0"/>
              <a:t> – all 4 issues in 2024 + March 2025</a:t>
            </a:r>
          </a:p>
          <a:p>
            <a:pPr>
              <a:buFont typeface="Wingdings" pitchFamily="2" charset="2"/>
              <a:buChar char="§"/>
            </a:pPr>
            <a:r>
              <a:rPr lang="en-US" dirty="0" err="1"/>
              <a:t>ZoomiEnews</a:t>
            </a: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 err="1"/>
              <a:t>USAFA.org</a:t>
            </a: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Eblasts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Class Advisory Senate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No negative feedback so 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9E22C-5622-434C-AAE1-FA95359CF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DD7F-8786-5F42-98E0-00700453865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27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rgbClr val="1C1B1C"/>
      </a:dk1>
      <a:lt1>
        <a:srgbClr val="FFFFFF"/>
      </a:lt1>
      <a:dk2>
        <a:srgbClr val="003863"/>
      </a:dk2>
      <a:lt2>
        <a:srgbClr val="E8E8E8"/>
      </a:lt2>
      <a:accent1>
        <a:srgbClr val="A5BFC6"/>
      </a:accent1>
      <a:accent2>
        <a:srgbClr val="48C2E8"/>
      </a:accent2>
      <a:accent3>
        <a:srgbClr val="49C7ED"/>
      </a:accent3>
      <a:accent4>
        <a:srgbClr val="1098BB"/>
      </a:accent4>
      <a:accent5>
        <a:srgbClr val="002847"/>
      </a:accent5>
      <a:accent6>
        <a:srgbClr val="E93443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7108</TotalTime>
  <Words>321</Words>
  <Application>Microsoft Office PowerPoint</Application>
  <PresentationFormat>Widescreen</PresentationFormat>
  <Paragraphs>57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Georgia</vt:lpstr>
      <vt:lpstr>Neue Haas Grotesk Text Pro</vt:lpstr>
      <vt:lpstr>Tahoma</vt:lpstr>
      <vt:lpstr>Wingdings</vt:lpstr>
      <vt:lpstr>Office Theme</vt:lpstr>
      <vt:lpstr>Association &amp; Foundation Update  Class Advisory Senate</vt:lpstr>
      <vt:lpstr>2024 Highlights </vt:lpstr>
      <vt:lpstr>2025 Areas of Focus </vt:lpstr>
      <vt:lpstr>Here’s A Toast: Gone But Not Forgotten Class Advisory Senate</vt:lpstr>
      <vt:lpstr>New Publication</vt:lpstr>
      <vt:lpstr>Availability</vt:lpstr>
      <vt:lpstr>Why?</vt:lpstr>
      <vt:lpstr>Mock-Ups</vt:lpstr>
      <vt:lpstr>How Are We Communicating This?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Kate Dick</dc:creator>
  <cp:lastModifiedBy>Thomas Hayden</cp:lastModifiedBy>
  <cp:revision>265</cp:revision>
  <dcterms:created xsi:type="dcterms:W3CDTF">2022-03-03T21:55:29Z</dcterms:created>
  <dcterms:modified xsi:type="dcterms:W3CDTF">2025-02-11T20:47:10Z</dcterms:modified>
</cp:coreProperties>
</file>