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60" r:id="rId6"/>
    <p:sldId id="261"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63"/>
    <a:srgbClr val="19325B"/>
    <a:srgbClr val="172851"/>
    <a:srgbClr val="8CD7F3"/>
    <a:srgbClr val="2F9BC7"/>
    <a:srgbClr val="2D9AC6"/>
    <a:srgbClr val="3DA8D3"/>
    <a:srgbClr val="E4E8EB"/>
    <a:srgbClr val="104A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B643A4-7F25-4590-8331-B035D87BCBD7}" v="33" dt="2023-07-18T19:15:21.8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108" d="100"/>
          <a:sy n="108" d="100"/>
        </p:scale>
        <p:origin x="63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viere Walkewicz" userId="b0646fa1-9fcb-4388-9ea4-dc18b9e6c067" providerId="ADAL" clId="{26B643A4-7F25-4590-8331-B035D87BCBD7}"/>
    <pc:docChg chg="undo custSel addSld delSld modSld sldOrd">
      <pc:chgData name="Naviere Walkewicz" userId="b0646fa1-9fcb-4388-9ea4-dc18b9e6c067" providerId="ADAL" clId="{26B643A4-7F25-4590-8331-B035D87BCBD7}" dt="2023-07-18T21:36:37.412" v="3356" actId="1036"/>
      <pc:docMkLst>
        <pc:docMk/>
      </pc:docMkLst>
      <pc:sldChg chg="addSp delSp modSp mod">
        <pc:chgData name="Naviere Walkewicz" userId="b0646fa1-9fcb-4388-9ea4-dc18b9e6c067" providerId="ADAL" clId="{26B643A4-7F25-4590-8331-B035D87BCBD7}" dt="2023-07-18T19:26:37.667" v="3236" actId="1036"/>
        <pc:sldMkLst>
          <pc:docMk/>
          <pc:sldMk cId="2520033557" sldId="256"/>
        </pc:sldMkLst>
        <pc:spChg chg="del">
          <ac:chgData name="Naviere Walkewicz" userId="b0646fa1-9fcb-4388-9ea4-dc18b9e6c067" providerId="ADAL" clId="{26B643A4-7F25-4590-8331-B035D87BCBD7}" dt="2023-07-18T17:20:27.199" v="110" actId="478"/>
          <ac:spMkLst>
            <pc:docMk/>
            <pc:sldMk cId="2520033557" sldId="256"/>
            <ac:spMk id="2" creationId="{6F1407B6-7858-AF62-28F6-3E5EDCEF3C71}"/>
          </ac:spMkLst>
        </pc:spChg>
        <pc:spChg chg="add del mod">
          <ac:chgData name="Naviere Walkewicz" userId="b0646fa1-9fcb-4388-9ea4-dc18b9e6c067" providerId="ADAL" clId="{26B643A4-7F25-4590-8331-B035D87BCBD7}" dt="2023-07-18T19:26:28.833" v="3211" actId="1036"/>
          <ac:spMkLst>
            <pc:docMk/>
            <pc:sldMk cId="2520033557" sldId="256"/>
            <ac:spMk id="3" creationId="{23ABCC8A-E168-6264-C327-1B22B8040972}"/>
          </ac:spMkLst>
        </pc:spChg>
        <pc:spChg chg="del">
          <ac:chgData name="Naviere Walkewicz" userId="b0646fa1-9fcb-4388-9ea4-dc18b9e6c067" providerId="ADAL" clId="{26B643A4-7F25-4590-8331-B035D87BCBD7}" dt="2023-07-18T17:20:28.556" v="111" actId="478"/>
          <ac:spMkLst>
            <pc:docMk/>
            <pc:sldMk cId="2520033557" sldId="256"/>
            <ac:spMk id="4" creationId="{755F8E50-854A-177C-BFA8-2255437C022D}"/>
          </ac:spMkLst>
        </pc:spChg>
        <pc:spChg chg="add mod">
          <ac:chgData name="Naviere Walkewicz" userId="b0646fa1-9fcb-4388-9ea4-dc18b9e6c067" providerId="ADAL" clId="{26B643A4-7F25-4590-8331-B035D87BCBD7}" dt="2023-07-18T19:26:37.667" v="3236" actId="1036"/>
          <ac:spMkLst>
            <pc:docMk/>
            <pc:sldMk cId="2520033557" sldId="256"/>
            <ac:spMk id="5" creationId="{07691FE0-E953-8214-5C74-51A22AE64C10}"/>
          </ac:spMkLst>
        </pc:spChg>
        <pc:spChg chg="mod">
          <ac:chgData name="Naviere Walkewicz" userId="b0646fa1-9fcb-4388-9ea4-dc18b9e6c067" providerId="ADAL" clId="{26B643A4-7F25-4590-8331-B035D87BCBD7}" dt="2023-07-18T19:26:28.833" v="3211" actId="1036"/>
          <ac:spMkLst>
            <pc:docMk/>
            <pc:sldMk cId="2520033557" sldId="256"/>
            <ac:spMk id="21" creationId="{16272FE9-FF1B-D7D0-144F-FDEB9E44AE86}"/>
          </ac:spMkLst>
        </pc:spChg>
      </pc:sldChg>
      <pc:sldChg chg="modSp mod">
        <pc:chgData name="Naviere Walkewicz" userId="b0646fa1-9fcb-4388-9ea4-dc18b9e6c067" providerId="ADAL" clId="{26B643A4-7F25-4590-8331-B035D87BCBD7}" dt="2023-07-18T21:31:46.749" v="3348" actId="6549"/>
        <pc:sldMkLst>
          <pc:docMk/>
          <pc:sldMk cId="1267955133" sldId="257"/>
        </pc:sldMkLst>
        <pc:spChg chg="mod">
          <ac:chgData name="Naviere Walkewicz" userId="b0646fa1-9fcb-4388-9ea4-dc18b9e6c067" providerId="ADAL" clId="{26B643A4-7F25-4590-8331-B035D87BCBD7}" dt="2023-07-18T17:50:51.948" v="842"/>
          <ac:spMkLst>
            <pc:docMk/>
            <pc:sldMk cId="1267955133" sldId="257"/>
            <ac:spMk id="2" creationId="{E771A840-0952-6D40-66E0-70D2C7AD5069}"/>
          </ac:spMkLst>
        </pc:spChg>
        <pc:spChg chg="mod">
          <ac:chgData name="Naviere Walkewicz" userId="b0646fa1-9fcb-4388-9ea4-dc18b9e6c067" providerId="ADAL" clId="{26B643A4-7F25-4590-8331-B035D87BCBD7}" dt="2023-07-18T21:31:46.749" v="3348" actId="6549"/>
          <ac:spMkLst>
            <pc:docMk/>
            <pc:sldMk cId="1267955133" sldId="257"/>
            <ac:spMk id="3" creationId="{7220195D-ECDB-A72F-2DCA-CFF05FB2019A}"/>
          </ac:spMkLst>
        </pc:spChg>
      </pc:sldChg>
      <pc:sldChg chg="modSp">
        <pc:chgData name="Naviere Walkewicz" userId="b0646fa1-9fcb-4388-9ea4-dc18b9e6c067" providerId="ADAL" clId="{26B643A4-7F25-4590-8331-B035D87BCBD7}" dt="2023-07-18T17:51:03.167" v="845"/>
        <pc:sldMkLst>
          <pc:docMk/>
          <pc:sldMk cId="121132488" sldId="258"/>
        </pc:sldMkLst>
        <pc:spChg chg="mod">
          <ac:chgData name="Naviere Walkewicz" userId="b0646fa1-9fcb-4388-9ea4-dc18b9e6c067" providerId="ADAL" clId="{26B643A4-7F25-4590-8331-B035D87BCBD7}" dt="2023-07-18T17:50:58.115" v="843"/>
          <ac:spMkLst>
            <pc:docMk/>
            <pc:sldMk cId="121132488" sldId="258"/>
            <ac:spMk id="5" creationId="{5086DAFB-4864-C6E6-3D42-CB2D4C2D5A76}"/>
          </ac:spMkLst>
        </pc:spChg>
        <pc:spChg chg="mod">
          <ac:chgData name="Naviere Walkewicz" userId="b0646fa1-9fcb-4388-9ea4-dc18b9e6c067" providerId="ADAL" clId="{26B643A4-7F25-4590-8331-B035D87BCBD7}" dt="2023-07-18T17:51:00.924" v="844"/>
          <ac:spMkLst>
            <pc:docMk/>
            <pc:sldMk cId="121132488" sldId="258"/>
            <ac:spMk id="8" creationId="{7D45C7E1-24B2-ABF5-20A8-6AACA5C800A8}"/>
          </ac:spMkLst>
        </pc:spChg>
        <pc:spChg chg="mod">
          <ac:chgData name="Naviere Walkewicz" userId="b0646fa1-9fcb-4388-9ea4-dc18b9e6c067" providerId="ADAL" clId="{26B643A4-7F25-4590-8331-B035D87BCBD7}" dt="2023-07-18T17:51:03.167" v="845"/>
          <ac:spMkLst>
            <pc:docMk/>
            <pc:sldMk cId="121132488" sldId="258"/>
            <ac:spMk id="10" creationId="{F827DB9E-B015-F944-EB64-16F3AF856C11}"/>
          </ac:spMkLst>
        </pc:spChg>
      </pc:sldChg>
      <pc:sldChg chg="modSp mod">
        <pc:chgData name="Naviere Walkewicz" userId="b0646fa1-9fcb-4388-9ea4-dc18b9e6c067" providerId="ADAL" clId="{26B643A4-7F25-4590-8331-B035D87BCBD7}" dt="2023-07-18T17:51:33.257" v="850"/>
        <pc:sldMkLst>
          <pc:docMk/>
          <pc:sldMk cId="2823313586" sldId="261"/>
        </pc:sldMkLst>
        <pc:spChg chg="mod">
          <ac:chgData name="Naviere Walkewicz" userId="b0646fa1-9fcb-4388-9ea4-dc18b9e6c067" providerId="ADAL" clId="{26B643A4-7F25-4590-8331-B035D87BCBD7}" dt="2023-07-18T17:51:18.308" v="847" actId="113"/>
          <ac:spMkLst>
            <pc:docMk/>
            <pc:sldMk cId="2823313586" sldId="261"/>
            <ac:spMk id="2" creationId="{8AF70013-6CF0-D3CC-964B-346FF2A170FE}"/>
          </ac:spMkLst>
        </pc:spChg>
        <pc:spChg chg="mod">
          <ac:chgData name="Naviere Walkewicz" userId="b0646fa1-9fcb-4388-9ea4-dc18b9e6c067" providerId="ADAL" clId="{26B643A4-7F25-4590-8331-B035D87BCBD7}" dt="2023-07-18T17:51:25.613" v="848"/>
          <ac:spMkLst>
            <pc:docMk/>
            <pc:sldMk cId="2823313586" sldId="261"/>
            <ac:spMk id="3" creationId="{4ED80942-ECB3-09C8-3A1A-36996B29DA32}"/>
          </ac:spMkLst>
        </pc:spChg>
        <pc:spChg chg="mod">
          <ac:chgData name="Naviere Walkewicz" userId="b0646fa1-9fcb-4388-9ea4-dc18b9e6c067" providerId="ADAL" clId="{26B643A4-7F25-4590-8331-B035D87BCBD7}" dt="2023-07-18T17:51:33.257" v="850"/>
          <ac:spMkLst>
            <pc:docMk/>
            <pc:sldMk cId="2823313586" sldId="261"/>
            <ac:spMk id="5" creationId="{7EACF9B7-B2FD-108E-B79E-A00DAB4B231D}"/>
          </ac:spMkLst>
        </pc:spChg>
        <pc:spChg chg="mod">
          <ac:chgData name="Naviere Walkewicz" userId="b0646fa1-9fcb-4388-9ea4-dc18b9e6c067" providerId="ADAL" clId="{26B643A4-7F25-4590-8331-B035D87BCBD7}" dt="2023-07-18T17:51:28.863" v="849"/>
          <ac:spMkLst>
            <pc:docMk/>
            <pc:sldMk cId="2823313586" sldId="261"/>
            <ac:spMk id="7" creationId="{9C22D7F4-6AB1-03D7-9A2E-0BC418C11B21}"/>
          </ac:spMkLst>
        </pc:spChg>
        <pc:spChg chg="mod">
          <ac:chgData name="Naviere Walkewicz" userId="b0646fa1-9fcb-4388-9ea4-dc18b9e6c067" providerId="ADAL" clId="{26B643A4-7F25-4590-8331-B035D87BCBD7}" dt="2023-07-18T17:48:46.290" v="798" actId="207"/>
          <ac:spMkLst>
            <pc:docMk/>
            <pc:sldMk cId="2823313586" sldId="261"/>
            <ac:spMk id="8" creationId="{AC8A9ECB-A71D-B446-F613-74CB70185F72}"/>
          </ac:spMkLst>
        </pc:spChg>
      </pc:sldChg>
      <pc:sldChg chg="addSp delSp modSp add mod ord">
        <pc:chgData name="Naviere Walkewicz" userId="b0646fa1-9fcb-4388-9ea4-dc18b9e6c067" providerId="ADAL" clId="{26B643A4-7F25-4590-8331-B035D87BCBD7}" dt="2023-07-18T17:50:42.914" v="841"/>
        <pc:sldMkLst>
          <pc:docMk/>
          <pc:sldMk cId="163548933" sldId="262"/>
        </pc:sldMkLst>
        <pc:spChg chg="add del">
          <ac:chgData name="Naviere Walkewicz" userId="b0646fa1-9fcb-4388-9ea4-dc18b9e6c067" providerId="ADAL" clId="{26B643A4-7F25-4590-8331-B035D87BCBD7}" dt="2023-07-18T17:35:10.990" v="588" actId="478"/>
          <ac:spMkLst>
            <pc:docMk/>
            <pc:sldMk cId="163548933" sldId="262"/>
            <ac:spMk id="2" creationId="{5853FFFA-422E-089A-EDCD-3B1DB7A6E806}"/>
          </ac:spMkLst>
        </pc:spChg>
        <pc:spChg chg="mod">
          <ac:chgData name="Naviere Walkewicz" userId="b0646fa1-9fcb-4388-9ea4-dc18b9e6c067" providerId="ADAL" clId="{26B643A4-7F25-4590-8331-B035D87BCBD7}" dt="2023-07-18T17:50:42.914" v="841"/>
          <ac:spMkLst>
            <pc:docMk/>
            <pc:sldMk cId="163548933" sldId="262"/>
            <ac:spMk id="5" creationId="{5086DAFB-4864-C6E6-3D42-CB2D4C2D5A76}"/>
          </ac:spMkLst>
        </pc:spChg>
        <pc:spChg chg="del">
          <ac:chgData name="Naviere Walkewicz" userId="b0646fa1-9fcb-4388-9ea4-dc18b9e6c067" providerId="ADAL" clId="{26B643A4-7F25-4590-8331-B035D87BCBD7}" dt="2023-07-18T17:24:49.130" v="383" actId="478"/>
          <ac:spMkLst>
            <pc:docMk/>
            <pc:sldMk cId="163548933" sldId="262"/>
            <ac:spMk id="7" creationId="{DCA80928-2161-A2EC-D307-E24EADA195E7}"/>
          </ac:spMkLst>
        </pc:spChg>
        <pc:spChg chg="del">
          <ac:chgData name="Naviere Walkewicz" userId="b0646fa1-9fcb-4388-9ea4-dc18b9e6c067" providerId="ADAL" clId="{26B643A4-7F25-4590-8331-B035D87BCBD7}" dt="2023-07-18T17:24:58.453" v="387" actId="478"/>
          <ac:spMkLst>
            <pc:docMk/>
            <pc:sldMk cId="163548933" sldId="262"/>
            <ac:spMk id="8" creationId="{7D45C7E1-24B2-ABF5-20A8-6AACA5C800A8}"/>
          </ac:spMkLst>
        </pc:spChg>
        <pc:spChg chg="del">
          <ac:chgData name="Naviere Walkewicz" userId="b0646fa1-9fcb-4388-9ea4-dc18b9e6c067" providerId="ADAL" clId="{26B643A4-7F25-4590-8331-B035D87BCBD7}" dt="2023-07-18T17:24:53.092" v="385" actId="478"/>
          <ac:spMkLst>
            <pc:docMk/>
            <pc:sldMk cId="163548933" sldId="262"/>
            <ac:spMk id="9" creationId="{99339DB7-5FF2-5A94-AA15-99F2E4F9D9CB}"/>
          </ac:spMkLst>
        </pc:spChg>
        <pc:spChg chg="del mod">
          <ac:chgData name="Naviere Walkewicz" userId="b0646fa1-9fcb-4388-9ea4-dc18b9e6c067" providerId="ADAL" clId="{26B643A4-7F25-4590-8331-B035D87BCBD7}" dt="2023-07-18T17:24:54.141" v="386" actId="478"/>
          <ac:spMkLst>
            <pc:docMk/>
            <pc:sldMk cId="163548933" sldId="262"/>
            <ac:spMk id="10" creationId="{F827DB9E-B015-F944-EB64-16F3AF856C11}"/>
          </ac:spMkLst>
        </pc:spChg>
        <pc:spChg chg="mod">
          <ac:chgData name="Naviere Walkewicz" userId="b0646fa1-9fcb-4388-9ea4-dc18b9e6c067" providerId="ADAL" clId="{26B643A4-7F25-4590-8331-B035D87BCBD7}" dt="2023-07-18T17:36:30.659" v="597" actId="1076"/>
          <ac:spMkLst>
            <pc:docMk/>
            <pc:sldMk cId="163548933" sldId="262"/>
            <ac:spMk id="11" creationId="{635ED6A0-718B-E1A8-9D15-197DA629D374}"/>
          </ac:spMkLst>
        </pc:spChg>
      </pc:sldChg>
      <pc:sldChg chg="add del setBg">
        <pc:chgData name="Naviere Walkewicz" userId="b0646fa1-9fcb-4388-9ea4-dc18b9e6c067" providerId="ADAL" clId="{26B643A4-7F25-4590-8331-B035D87BCBD7}" dt="2023-07-18T17:24:10.866" v="286" actId="47"/>
        <pc:sldMkLst>
          <pc:docMk/>
          <pc:sldMk cId="167679959" sldId="262"/>
        </pc:sldMkLst>
      </pc:sldChg>
      <pc:sldChg chg="addSp delSp modSp add mod">
        <pc:chgData name="Naviere Walkewicz" userId="b0646fa1-9fcb-4388-9ea4-dc18b9e6c067" providerId="ADAL" clId="{26B643A4-7F25-4590-8331-B035D87BCBD7}" dt="2023-07-18T19:25:30.672" v="3192" actId="20577"/>
        <pc:sldMkLst>
          <pc:docMk/>
          <pc:sldMk cId="3210538681" sldId="263"/>
        </pc:sldMkLst>
        <pc:spChg chg="del">
          <ac:chgData name="Naviere Walkewicz" userId="b0646fa1-9fcb-4388-9ea4-dc18b9e6c067" providerId="ADAL" clId="{26B643A4-7F25-4590-8331-B035D87BCBD7}" dt="2023-07-18T17:38:45.419" v="599" actId="478"/>
          <ac:spMkLst>
            <pc:docMk/>
            <pc:sldMk cId="3210538681" sldId="263"/>
            <ac:spMk id="2" creationId="{8AF70013-6CF0-D3CC-964B-346FF2A170FE}"/>
          </ac:spMkLst>
        </pc:spChg>
        <pc:spChg chg="del">
          <ac:chgData name="Naviere Walkewicz" userId="b0646fa1-9fcb-4388-9ea4-dc18b9e6c067" providerId="ADAL" clId="{26B643A4-7F25-4590-8331-B035D87BCBD7}" dt="2023-07-18T17:38:49.135" v="601" actId="478"/>
          <ac:spMkLst>
            <pc:docMk/>
            <pc:sldMk cId="3210538681" sldId="263"/>
            <ac:spMk id="3" creationId="{4ED80942-ECB3-09C8-3A1A-36996B29DA32}"/>
          </ac:spMkLst>
        </pc:spChg>
        <pc:spChg chg="del">
          <ac:chgData name="Naviere Walkewicz" userId="b0646fa1-9fcb-4388-9ea4-dc18b9e6c067" providerId="ADAL" clId="{26B643A4-7F25-4590-8331-B035D87BCBD7}" dt="2023-07-18T17:38:55.334" v="604" actId="478"/>
          <ac:spMkLst>
            <pc:docMk/>
            <pc:sldMk cId="3210538681" sldId="263"/>
            <ac:spMk id="5" creationId="{7EACF9B7-B2FD-108E-B79E-A00DAB4B231D}"/>
          </ac:spMkLst>
        </pc:spChg>
        <pc:spChg chg="add del mod">
          <ac:chgData name="Naviere Walkewicz" userId="b0646fa1-9fcb-4388-9ea4-dc18b9e6c067" providerId="ADAL" clId="{26B643A4-7F25-4590-8331-B035D87BCBD7}" dt="2023-07-18T17:38:47.245" v="600" actId="478"/>
          <ac:spMkLst>
            <pc:docMk/>
            <pc:sldMk cId="3210538681" sldId="263"/>
            <ac:spMk id="6" creationId="{58B74D65-96E7-985B-534E-0D7882C05BD2}"/>
          </ac:spMkLst>
        </pc:spChg>
        <pc:spChg chg="del">
          <ac:chgData name="Naviere Walkewicz" userId="b0646fa1-9fcb-4388-9ea4-dc18b9e6c067" providerId="ADAL" clId="{26B643A4-7F25-4590-8331-B035D87BCBD7}" dt="2023-07-18T17:38:53.726" v="603" actId="478"/>
          <ac:spMkLst>
            <pc:docMk/>
            <pc:sldMk cId="3210538681" sldId="263"/>
            <ac:spMk id="7" creationId="{9C22D7F4-6AB1-03D7-9A2E-0BC418C11B21}"/>
          </ac:spMkLst>
        </pc:spChg>
        <pc:spChg chg="del mod">
          <ac:chgData name="Naviere Walkewicz" userId="b0646fa1-9fcb-4388-9ea4-dc18b9e6c067" providerId="ADAL" clId="{26B643A4-7F25-4590-8331-B035D87BCBD7}" dt="2023-07-18T17:51:52.291" v="851" actId="478"/>
          <ac:spMkLst>
            <pc:docMk/>
            <pc:sldMk cId="3210538681" sldId="263"/>
            <ac:spMk id="8" creationId="{AC8A9ECB-A71D-B446-F613-74CB70185F72}"/>
          </ac:spMkLst>
        </pc:spChg>
        <pc:spChg chg="add del mod">
          <ac:chgData name="Naviere Walkewicz" userId="b0646fa1-9fcb-4388-9ea4-dc18b9e6c067" providerId="ADAL" clId="{26B643A4-7F25-4590-8331-B035D87BCBD7}" dt="2023-07-18T17:38:51.564" v="602" actId="478"/>
          <ac:spMkLst>
            <pc:docMk/>
            <pc:sldMk cId="3210538681" sldId="263"/>
            <ac:spMk id="10" creationId="{57D55799-00A8-9AF7-C6D9-09C7540A76FD}"/>
          </ac:spMkLst>
        </pc:spChg>
        <pc:spChg chg="add mod">
          <ac:chgData name="Naviere Walkewicz" userId="b0646fa1-9fcb-4388-9ea4-dc18b9e6c067" providerId="ADAL" clId="{26B643A4-7F25-4590-8331-B035D87BCBD7}" dt="2023-07-18T19:25:30.672" v="3192" actId="20577"/>
          <ac:spMkLst>
            <pc:docMk/>
            <pc:sldMk cId="3210538681" sldId="263"/>
            <ac:spMk id="12" creationId="{3B88F9F6-F1A9-F10A-6B4D-7F51889D9FE3}"/>
          </ac:spMkLst>
        </pc:spChg>
        <pc:picChg chg="add mod">
          <ac:chgData name="Naviere Walkewicz" userId="b0646fa1-9fcb-4388-9ea4-dc18b9e6c067" providerId="ADAL" clId="{26B643A4-7F25-4590-8331-B035D87BCBD7}" dt="2023-07-18T19:21:41.312" v="3028" actId="1076"/>
          <ac:picMkLst>
            <pc:docMk/>
            <pc:sldMk cId="3210538681" sldId="263"/>
            <ac:picMk id="11" creationId="{B9D1CFE1-57EF-06AE-B8FB-D9A23FDD51FB}"/>
          </ac:picMkLst>
        </pc:picChg>
      </pc:sldChg>
      <pc:sldChg chg="addSp delSp modSp add mod ord">
        <pc:chgData name="Naviere Walkewicz" userId="b0646fa1-9fcb-4388-9ea4-dc18b9e6c067" providerId="ADAL" clId="{26B643A4-7F25-4590-8331-B035D87BCBD7}" dt="2023-07-18T21:36:37.412" v="3356" actId="1036"/>
        <pc:sldMkLst>
          <pc:docMk/>
          <pc:sldMk cId="919218975" sldId="264"/>
        </pc:sldMkLst>
        <pc:spChg chg="add mod">
          <ac:chgData name="Naviere Walkewicz" userId="b0646fa1-9fcb-4388-9ea4-dc18b9e6c067" providerId="ADAL" clId="{26B643A4-7F25-4590-8331-B035D87BCBD7}" dt="2023-07-18T21:36:37.412" v="3356" actId="1036"/>
          <ac:spMkLst>
            <pc:docMk/>
            <pc:sldMk cId="919218975" sldId="264"/>
            <ac:spMk id="2" creationId="{BC0C7DD7-EA68-EFA9-E8CE-A7DE3FFB47B0}"/>
          </ac:spMkLst>
        </pc:spChg>
        <pc:spChg chg="add mod">
          <ac:chgData name="Naviere Walkewicz" userId="b0646fa1-9fcb-4388-9ea4-dc18b9e6c067" providerId="ADAL" clId="{26B643A4-7F25-4590-8331-B035D87BCBD7}" dt="2023-07-18T21:36:37.412" v="3356" actId="1036"/>
          <ac:spMkLst>
            <pc:docMk/>
            <pc:sldMk cId="919218975" sldId="264"/>
            <ac:spMk id="3" creationId="{159BCBA0-B36B-4EFE-32D6-BAC08F47DB95}"/>
          </ac:spMkLst>
        </pc:spChg>
        <pc:spChg chg="mod">
          <ac:chgData name="Naviere Walkewicz" userId="b0646fa1-9fcb-4388-9ea4-dc18b9e6c067" providerId="ADAL" clId="{26B643A4-7F25-4590-8331-B035D87BCBD7}" dt="2023-07-18T19:26:15.152" v="3193" actId="1076"/>
          <ac:spMkLst>
            <pc:docMk/>
            <pc:sldMk cId="919218975" sldId="264"/>
            <ac:spMk id="5" creationId="{5086DAFB-4864-C6E6-3D42-CB2D4C2D5A76}"/>
          </ac:spMkLst>
        </pc:spChg>
        <pc:spChg chg="add mod">
          <ac:chgData name="Naviere Walkewicz" userId="b0646fa1-9fcb-4388-9ea4-dc18b9e6c067" providerId="ADAL" clId="{26B643A4-7F25-4590-8331-B035D87BCBD7}" dt="2023-07-18T21:36:37.412" v="3356" actId="1036"/>
          <ac:spMkLst>
            <pc:docMk/>
            <pc:sldMk cId="919218975" sldId="264"/>
            <ac:spMk id="6" creationId="{90DF95ED-8F06-EC0A-5790-64A25C26AB74}"/>
          </ac:spMkLst>
        </pc:spChg>
        <pc:spChg chg="del mod">
          <ac:chgData name="Naviere Walkewicz" userId="b0646fa1-9fcb-4388-9ea4-dc18b9e6c067" providerId="ADAL" clId="{26B643A4-7F25-4590-8331-B035D87BCBD7}" dt="2023-07-18T18:57:44.100" v="1629" actId="478"/>
          <ac:spMkLst>
            <pc:docMk/>
            <pc:sldMk cId="919218975" sldId="264"/>
            <ac:spMk id="7" creationId="{DCA80928-2161-A2EC-D307-E24EADA195E7}"/>
          </ac:spMkLst>
        </pc:spChg>
        <pc:spChg chg="mod">
          <ac:chgData name="Naviere Walkewicz" userId="b0646fa1-9fcb-4388-9ea4-dc18b9e6c067" providerId="ADAL" clId="{26B643A4-7F25-4590-8331-B035D87BCBD7}" dt="2023-07-18T21:36:37.412" v="3356" actId="1036"/>
          <ac:spMkLst>
            <pc:docMk/>
            <pc:sldMk cId="919218975" sldId="264"/>
            <ac:spMk id="8" creationId="{7D45C7E1-24B2-ABF5-20A8-6AACA5C800A8}"/>
          </ac:spMkLst>
        </pc:spChg>
        <pc:spChg chg="mod">
          <ac:chgData name="Naviere Walkewicz" userId="b0646fa1-9fcb-4388-9ea4-dc18b9e6c067" providerId="ADAL" clId="{26B643A4-7F25-4590-8331-B035D87BCBD7}" dt="2023-07-18T21:36:37.412" v="3356" actId="1036"/>
          <ac:spMkLst>
            <pc:docMk/>
            <pc:sldMk cId="919218975" sldId="264"/>
            <ac:spMk id="9" creationId="{99339DB7-5FF2-5A94-AA15-99F2E4F9D9CB}"/>
          </ac:spMkLst>
        </pc:spChg>
        <pc:spChg chg="mod">
          <ac:chgData name="Naviere Walkewicz" userId="b0646fa1-9fcb-4388-9ea4-dc18b9e6c067" providerId="ADAL" clId="{26B643A4-7F25-4590-8331-B035D87BCBD7}" dt="2023-07-18T21:36:37.412" v="3356" actId="1036"/>
          <ac:spMkLst>
            <pc:docMk/>
            <pc:sldMk cId="919218975" sldId="264"/>
            <ac:spMk id="10" creationId="{F827DB9E-B015-F944-EB64-16F3AF856C11}"/>
          </ac:spMkLst>
        </pc:spChg>
        <pc:spChg chg="del mod">
          <ac:chgData name="Naviere Walkewicz" userId="b0646fa1-9fcb-4388-9ea4-dc18b9e6c067" providerId="ADAL" clId="{26B643A4-7F25-4590-8331-B035D87BCBD7}" dt="2023-07-18T19:09:37.307" v="2299" actId="478"/>
          <ac:spMkLst>
            <pc:docMk/>
            <pc:sldMk cId="919218975" sldId="264"/>
            <ac:spMk id="11" creationId="{635ED6A0-718B-E1A8-9D15-197DA629D374}"/>
          </ac:spMkLst>
        </pc:spChg>
        <pc:spChg chg="add mod">
          <ac:chgData name="Naviere Walkewicz" userId="b0646fa1-9fcb-4388-9ea4-dc18b9e6c067" providerId="ADAL" clId="{26B643A4-7F25-4590-8331-B035D87BCBD7}" dt="2023-07-18T21:36:37.412" v="3356" actId="1036"/>
          <ac:spMkLst>
            <pc:docMk/>
            <pc:sldMk cId="919218975" sldId="264"/>
            <ac:spMk id="12" creationId="{FD1A2588-4BEF-D77B-C0AF-9EB0719ABF39}"/>
          </ac:spMkLst>
        </pc:spChg>
        <pc:spChg chg="add mod ord">
          <ac:chgData name="Naviere Walkewicz" userId="b0646fa1-9fcb-4388-9ea4-dc18b9e6c067" providerId="ADAL" clId="{26B643A4-7F25-4590-8331-B035D87BCBD7}" dt="2023-07-18T19:13:05.456" v="2478" actId="207"/>
          <ac:spMkLst>
            <pc:docMk/>
            <pc:sldMk cId="919218975" sldId="264"/>
            <ac:spMk id="13" creationId="{537E08EA-62A8-7AD5-DB36-EC344B143CD1}"/>
          </ac:spMkLst>
        </pc:spChg>
        <pc:spChg chg="add mod">
          <ac:chgData name="Naviere Walkewicz" userId="b0646fa1-9fcb-4388-9ea4-dc18b9e6c067" providerId="ADAL" clId="{26B643A4-7F25-4590-8331-B035D87BCBD7}" dt="2023-07-18T21:36:37.412" v="3356" actId="1036"/>
          <ac:spMkLst>
            <pc:docMk/>
            <pc:sldMk cId="919218975" sldId="264"/>
            <ac:spMk id="14" creationId="{9A0F7CBA-4F05-A04D-F09F-3BE9677ADE61}"/>
          </ac:spMkLst>
        </pc:spChg>
        <pc:spChg chg="add mod">
          <ac:chgData name="Naviere Walkewicz" userId="b0646fa1-9fcb-4388-9ea4-dc18b9e6c067" providerId="ADAL" clId="{26B643A4-7F25-4590-8331-B035D87BCBD7}" dt="2023-07-18T21:36:37.412" v="3356" actId="1036"/>
          <ac:spMkLst>
            <pc:docMk/>
            <pc:sldMk cId="919218975" sldId="264"/>
            <ac:spMk id="15" creationId="{F28E472D-3FC3-D68D-6B8D-039E49C3D8FB}"/>
          </ac:spMkLst>
        </pc:spChg>
        <pc:spChg chg="add mod">
          <ac:chgData name="Naviere Walkewicz" userId="b0646fa1-9fcb-4388-9ea4-dc18b9e6c067" providerId="ADAL" clId="{26B643A4-7F25-4590-8331-B035D87BCBD7}" dt="2023-07-18T21:36:37.412" v="3356" actId="1036"/>
          <ac:spMkLst>
            <pc:docMk/>
            <pc:sldMk cId="919218975" sldId="264"/>
            <ac:spMk id="16" creationId="{EA9FE468-381B-F39A-4B74-1BE667DD77A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CBE5-E652-AA30-02AA-C091BAE726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F26113-C3AF-E3E5-213D-F0BA8F6C5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B61061-3BE7-6BD7-EB53-41E99AAFADE4}"/>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5" name="Footer Placeholder 4">
            <a:extLst>
              <a:ext uri="{FF2B5EF4-FFF2-40B4-BE49-F238E27FC236}">
                <a16:creationId xmlns:a16="http://schemas.microsoft.com/office/drawing/2014/main" id="{8F2E17B9-277B-3E9B-F791-3EC23093C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E12C1-37BD-F4B6-DE87-84E4AB3970E9}"/>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434599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6F33-4A11-2CF6-A292-38A31E32F7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094BFA-1E60-016C-2935-52CFCA85D6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C96FC-ECB1-D2AE-E3B2-099852A6606D}"/>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5" name="Footer Placeholder 4">
            <a:extLst>
              <a:ext uri="{FF2B5EF4-FFF2-40B4-BE49-F238E27FC236}">
                <a16:creationId xmlns:a16="http://schemas.microsoft.com/office/drawing/2014/main" id="{FF05FA55-9ACF-03FB-D9AF-3A8DEBD57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63C80-89AA-8226-F25D-1E60F389EBE8}"/>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16192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94681-A2BD-F7DF-B786-9155487AA0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7BE283-C5E2-6D98-C27D-52596175C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EBAB4-316B-7A8D-9DFF-E232BBCE8C1D}"/>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5" name="Footer Placeholder 4">
            <a:extLst>
              <a:ext uri="{FF2B5EF4-FFF2-40B4-BE49-F238E27FC236}">
                <a16:creationId xmlns:a16="http://schemas.microsoft.com/office/drawing/2014/main" id="{2B3114F0-EA53-650E-554B-E090AF33B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5BD95-4A5E-C572-00E1-4B2327209D50}"/>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363157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C3EF-6B77-AABE-3C90-3A1F64A277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47C1E-BA2C-5172-6F3C-CA2F02F628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BAF85-CA09-B54B-045B-7754A1C5E985}"/>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5" name="Footer Placeholder 4">
            <a:extLst>
              <a:ext uri="{FF2B5EF4-FFF2-40B4-BE49-F238E27FC236}">
                <a16:creationId xmlns:a16="http://schemas.microsoft.com/office/drawing/2014/main" id="{E976A4B8-855C-3F6F-8DE4-43B00472B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EF4A7-FC1A-839B-F3D8-573BE1924152}"/>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419339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D58E-0529-48DB-50D4-060794BA98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4E2666-056E-22C1-DE8A-570B186717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0510E0-3FA2-9CC4-2D3B-17B86C67FC93}"/>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5" name="Footer Placeholder 4">
            <a:extLst>
              <a:ext uri="{FF2B5EF4-FFF2-40B4-BE49-F238E27FC236}">
                <a16:creationId xmlns:a16="http://schemas.microsoft.com/office/drawing/2014/main" id="{140A71A7-E4EC-4268-4146-535E9333A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C2560-C11B-18CB-D08D-3A00B379A757}"/>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322274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37C3-1BA5-DB98-49E7-233AE9FD4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535CD-587A-E2FD-C639-3A85939ED1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45E67B-1068-C4C9-F8F9-A354B8E6A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C3D516-7F95-3010-FAD5-EB12F803FD6A}"/>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6" name="Footer Placeholder 5">
            <a:extLst>
              <a:ext uri="{FF2B5EF4-FFF2-40B4-BE49-F238E27FC236}">
                <a16:creationId xmlns:a16="http://schemas.microsoft.com/office/drawing/2014/main" id="{073A7521-FF1F-6275-A717-FE8E7C745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D3FD6-901B-8469-6BCD-8057819115DC}"/>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99605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5DBE-1323-D4E2-F9A5-595A9A516A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1F4589-B057-EB6B-A140-31CADDBE93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EE07E-EF41-1930-17A7-C0AFCAE815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DBB952-6200-2F75-B0C3-5B82DBDDD9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C28053-89EB-113E-874A-EE076406EC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DDF82-E2AD-8798-41F2-05F6E7CA24CC}"/>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8" name="Footer Placeholder 7">
            <a:extLst>
              <a:ext uri="{FF2B5EF4-FFF2-40B4-BE49-F238E27FC236}">
                <a16:creationId xmlns:a16="http://schemas.microsoft.com/office/drawing/2014/main" id="{36DFE088-3DF1-FF62-7797-786808F922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F494-608E-3707-F06E-EF81216184D6}"/>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117955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BF04-BEF6-2215-232C-4FE60579F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6D29D6-80BB-B7A5-A7C4-FDE762A1694A}"/>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4" name="Footer Placeholder 3">
            <a:extLst>
              <a:ext uri="{FF2B5EF4-FFF2-40B4-BE49-F238E27FC236}">
                <a16:creationId xmlns:a16="http://schemas.microsoft.com/office/drawing/2014/main" id="{9743FD0F-25C5-8136-6166-6838BB4762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DC873E-FD0A-E1C2-8A63-F7720EC510E9}"/>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36072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9145E-6024-8209-F49C-39352543998D}"/>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3" name="Footer Placeholder 2">
            <a:extLst>
              <a:ext uri="{FF2B5EF4-FFF2-40B4-BE49-F238E27FC236}">
                <a16:creationId xmlns:a16="http://schemas.microsoft.com/office/drawing/2014/main" id="{D596A923-ED67-1683-2E3E-F4FDA8EB2A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BD329D-7382-518C-B69D-E399078FF924}"/>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3393092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072B-8EAA-5349-C123-81B7B5E7B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E30CC-5B15-319F-0E41-11F53FD652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13224-3DF3-4800-BA03-3ADB43795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766AC-8418-BC75-A7F6-D0E2DC585A83}"/>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6" name="Footer Placeholder 5">
            <a:extLst>
              <a:ext uri="{FF2B5EF4-FFF2-40B4-BE49-F238E27FC236}">
                <a16:creationId xmlns:a16="http://schemas.microsoft.com/office/drawing/2014/main" id="{A262E858-201C-3B14-D209-A07E4E4F5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50FEB-2E29-B6D4-7326-E477E5B723BC}"/>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235175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BE6E-EDE8-1427-97FA-95E5A08FC6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D49A3-05C2-18A2-DBA3-3E81281061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F726ED-79EA-E5CD-7E3F-67292005A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4AEFF-6AAE-531D-939D-AE6E047B6712}"/>
              </a:ext>
            </a:extLst>
          </p:cNvPr>
          <p:cNvSpPr>
            <a:spLocks noGrp="1"/>
          </p:cNvSpPr>
          <p:nvPr>
            <p:ph type="dt" sz="half" idx="10"/>
          </p:nvPr>
        </p:nvSpPr>
        <p:spPr/>
        <p:txBody>
          <a:bodyPr/>
          <a:lstStyle/>
          <a:p>
            <a:fld id="{A6E218A1-0CEF-4ABD-A0E1-07BB5CFECF61}" type="datetimeFigureOut">
              <a:rPr lang="en-US" smtClean="0"/>
              <a:t>7/18/2023</a:t>
            </a:fld>
            <a:endParaRPr lang="en-US"/>
          </a:p>
        </p:txBody>
      </p:sp>
      <p:sp>
        <p:nvSpPr>
          <p:cNvPr id="6" name="Footer Placeholder 5">
            <a:extLst>
              <a:ext uri="{FF2B5EF4-FFF2-40B4-BE49-F238E27FC236}">
                <a16:creationId xmlns:a16="http://schemas.microsoft.com/office/drawing/2014/main" id="{61448D04-F72A-5588-1304-4BF6C3207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D51AD-DC32-2739-3F43-E74684CC69D6}"/>
              </a:ext>
            </a:extLst>
          </p:cNvPr>
          <p:cNvSpPr>
            <a:spLocks noGrp="1"/>
          </p:cNvSpPr>
          <p:nvPr>
            <p:ph type="sldNum" sz="quarter" idx="12"/>
          </p:nvPr>
        </p:nvSpPr>
        <p:spPr/>
        <p:txBody>
          <a:bodyPr/>
          <a:lstStyle/>
          <a:p>
            <a:fld id="{DDA57CF0-BCC7-45F4-AD9C-A3613063DEB6}" type="slidenum">
              <a:rPr lang="en-US" smtClean="0"/>
              <a:t>‹#›</a:t>
            </a:fld>
            <a:endParaRPr lang="en-US"/>
          </a:p>
        </p:txBody>
      </p:sp>
    </p:spTree>
    <p:extLst>
      <p:ext uri="{BB962C8B-B14F-4D97-AF65-F5344CB8AC3E}">
        <p14:creationId xmlns:p14="http://schemas.microsoft.com/office/powerpoint/2010/main" val="1106909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CD022-79F2-A5BB-5E4D-24B979EB30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9B7A3E-C3F1-8291-B9EF-4CA2E24B7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F6AC7-3CF6-3427-722B-4A800081E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218A1-0CEF-4ABD-A0E1-07BB5CFECF61}" type="datetimeFigureOut">
              <a:rPr lang="en-US" smtClean="0"/>
              <a:t>7/18/2023</a:t>
            </a:fld>
            <a:endParaRPr lang="en-US"/>
          </a:p>
        </p:txBody>
      </p:sp>
      <p:sp>
        <p:nvSpPr>
          <p:cNvPr id="5" name="Footer Placeholder 4">
            <a:extLst>
              <a:ext uri="{FF2B5EF4-FFF2-40B4-BE49-F238E27FC236}">
                <a16:creationId xmlns:a16="http://schemas.microsoft.com/office/drawing/2014/main" id="{01D50BC4-C410-7F21-E42E-51AC141EC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7361D1-081F-BD4B-F39B-1D9CE4EB2A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57CF0-BCC7-45F4-AD9C-A3613063DEB6}" type="slidenum">
              <a:rPr lang="en-US" smtClean="0"/>
              <a:t>‹#›</a:t>
            </a:fld>
            <a:endParaRPr lang="en-US"/>
          </a:p>
        </p:txBody>
      </p:sp>
    </p:spTree>
    <p:extLst>
      <p:ext uri="{BB962C8B-B14F-4D97-AF65-F5344CB8AC3E}">
        <p14:creationId xmlns:p14="http://schemas.microsoft.com/office/powerpoint/2010/main" val="972739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reunions.usafagroups.org/class-reunion-sites.html" TargetMode="External"/><Relationship Id="rId3" Type="http://schemas.microsoft.com/office/2007/relationships/hdphoto" Target="../media/hdphoto1.wdp"/><Relationship Id="rId7" Type="http://schemas.openxmlformats.org/officeDocument/2006/relationships/hyperlink" Target="https://sacc-jobfair.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cvent.me/8bYVB5" TargetMode="External"/><Relationship Id="rId5" Type="http://schemas.openxmlformats.org/officeDocument/2006/relationships/hyperlink" Target="https://web.cvent.com/event/ab772ca6-5a28-4067-8753-6cab70082b05/summary" TargetMode="External"/><Relationship Id="rId4" Type="http://schemas.openxmlformats.org/officeDocument/2006/relationships/hyperlink" Target="https://web.cvent.com/event/cfa7c649-672e-4fb4-b930-5d25916a56f9/summa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aqua, water, turquoise, teal&#10;&#10;Description automatically generated">
            <a:extLst>
              <a:ext uri="{FF2B5EF4-FFF2-40B4-BE49-F238E27FC236}">
                <a16:creationId xmlns:a16="http://schemas.microsoft.com/office/drawing/2014/main" id="{D2460567-9E1C-8628-BB83-3BABE78E3D68}"/>
              </a:ext>
            </a:extLst>
          </p:cNvPr>
          <p:cNvPicPr>
            <a:picLocks noChangeAspect="1"/>
          </p:cNvPicPr>
          <p:nvPr/>
        </p:nvPicPr>
        <p:blipFill rotWithShape="1">
          <a:blip r:embed="rId2">
            <a:extLst>
              <a:ext uri="{28A0092B-C50C-407E-A947-70E740481C1C}">
                <a14:useLocalDpi xmlns:a14="http://schemas.microsoft.com/office/drawing/2010/main" val="0"/>
              </a:ext>
            </a:extLst>
          </a:blip>
          <a:srcRect l="21343"/>
          <a:stretch/>
        </p:blipFill>
        <p:spPr>
          <a:xfrm rot="16200000">
            <a:off x="2667641" y="-2666359"/>
            <a:ext cx="6856718" cy="12192000"/>
          </a:xfrm>
          <a:prstGeom prst="rect">
            <a:avLst/>
          </a:prstGeom>
        </p:spPr>
      </p:pic>
      <p:sp>
        <p:nvSpPr>
          <p:cNvPr id="21" name="TextBox 20">
            <a:extLst>
              <a:ext uri="{FF2B5EF4-FFF2-40B4-BE49-F238E27FC236}">
                <a16:creationId xmlns:a16="http://schemas.microsoft.com/office/drawing/2014/main" id="{16272FE9-FF1B-D7D0-144F-FDEB9E44AE86}"/>
              </a:ext>
            </a:extLst>
          </p:cNvPr>
          <p:cNvSpPr txBox="1"/>
          <p:nvPr/>
        </p:nvSpPr>
        <p:spPr>
          <a:xfrm>
            <a:off x="148204" y="1852435"/>
            <a:ext cx="11895588" cy="1785104"/>
          </a:xfrm>
          <a:prstGeom prst="rect">
            <a:avLst/>
          </a:prstGeom>
          <a:noFill/>
        </p:spPr>
        <p:txBody>
          <a:bodyPr wrap="square" rtlCol="0" anchor="ctr">
            <a:spAutoFit/>
          </a:bodyPr>
          <a:lstStyle/>
          <a:p>
            <a:pPr algn="ctr"/>
            <a:r>
              <a:rPr lang="en-US" sz="5500" b="1" dirty="0">
                <a:solidFill>
                  <a:schemeClr val="bg1"/>
                </a:solidFill>
                <a:latin typeface="Avenir Next LT Pro" panose="020B0504020202020204" pitchFamily="34" charset="0"/>
              </a:rPr>
              <a:t>CLASS ADVISORY SENATE</a:t>
            </a:r>
          </a:p>
          <a:p>
            <a:pPr algn="ctr"/>
            <a:r>
              <a:rPr lang="en-US" sz="5500" dirty="0">
                <a:solidFill>
                  <a:schemeClr val="bg1"/>
                </a:solidFill>
                <a:latin typeface="Avenir Next LT Pro" panose="020B0504020202020204" pitchFamily="34" charset="0"/>
              </a:rPr>
              <a:t>Quarterly Update</a:t>
            </a:r>
          </a:p>
        </p:txBody>
      </p:sp>
      <p:sp>
        <p:nvSpPr>
          <p:cNvPr id="3" name="TextBox 2">
            <a:extLst>
              <a:ext uri="{FF2B5EF4-FFF2-40B4-BE49-F238E27FC236}">
                <a16:creationId xmlns:a16="http://schemas.microsoft.com/office/drawing/2014/main" id="{23ABCC8A-E168-6264-C327-1B22B8040972}"/>
              </a:ext>
            </a:extLst>
          </p:cNvPr>
          <p:cNvSpPr txBox="1"/>
          <p:nvPr/>
        </p:nvSpPr>
        <p:spPr>
          <a:xfrm>
            <a:off x="2412531" y="3637539"/>
            <a:ext cx="7366933" cy="938719"/>
          </a:xfrm>
          <a:prstGeom prst="rect">
            <a:avLst/>
          </a:prstGeom>
          <a:noFill/>
        </p:spPr>
        <p:txBody>
          <a:bodyPr wrap="square" rtlCol="0">
            <a:spAutoFit/>
          </a:bodyPr>
          <a:lstStyle/>
          <a:p>
            <a:pPr algn="ctr"/>
            <a:r>
              <a:rPr lang="en-US" sz="5500" b="1" dirty="0">
                <a:solidFill>
                  <a:srgbClr val="003963"/>
                </a:solidFill>
                <a:latin typeface="Avenir Next LT Pro" panose="020B0504020202020204" pitchFamily="34" charset="0"/>
              </a:rPr>
              <a:t>18 July 2023</a:t>
            </a:r>
          </a:p>
        </p:txBody>
      </p:sp>
      <p:sp>
        <p:nvSpPr>
          <p:cNvPr id="5" name="TextBox 4">
            <a:extLst>
              <a:ext uri="{FF2B5EF4-FFF2-40B4-BE49-F238E27FC236}">
                <a16:creationId xmlns:a16="http://schemas.microsoft.com/office/drawing/2014/main" id="{07691FE0-E953-8214-5C74-51A22AE64C10}"/>
              </a:ext>
            </a:extLst>
          </p:cNvPr>
          <p:cNvSpPr txBox="1"/>
          <p:nvPr/>
        </p:nvSpPr>
        <p:spPr>
          <a:xfrm>
            <a:off x="148204" y="5813437"/>
            <a:ext cx="6081671" cy="923330"/>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latin typeface="Avenir Next LT Pro" panose="020B0504020202020204" pitchFamily="34" charset="0"/>
              </a:rPr>
              <a:t>Naviere Walkewicz ‘99</a:t>
            </a:r>
          </a:p>
          <a:p>
            <a:r>
              <a:rPr lang="en-US" b="1" dirty="0">
                <a:solidFill>
                  <a:srgbClr val="003963"/>
                </a:solidFill>
                <a:latin typeface="Avenir Next LT Pro" panose="020B0504020202020204" pitchFamily="34" charset="0"/>
              </a:rPr>
              <a:t>Senior Vice President, Alumni Relations</a:t>
            </a:r>
          </a:p>
          <a:p>
            <a:r>
              <a:rPr lang="en-US" b="1" dirty="0">
                <a:solidFill>
                  <a:srgbClr val="003963"/>
                </a:solidFill>
                <a:latin typeface="Avenir Next LT Pro" panose="020B0504020202020204" pitchFamily="34" charset="0"/>
              </a:rPr>
              <a:t>Air Force Academy Association and Foundation</a:t>
            </a:r>
          </a:p>
        </p:txBody>
      </p:sp>
    </p:spTree>
    <p:extLst>
      <p:ext uri="{BB962C8B-B14F-4D97-AF65-F5344CB8AC3E}">
        <p14:creationId xmlns:p14="http://schemas.microsoft.com/office/powerpoint/2010/main" val="252003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553DA-2710-0A13-CCEE-1AAE5D6E24EC}"/>
              </a:ext>
            </a:extLst>
          </p:cNvPr>
          <p:cNvSpPr/>
          <p:nvPr/>
        </p:nvSpPr>
        <p:spPr>
          <a:xfrm>
            <a:off x="0" y="0"/>
            <a:ext cx="383177" cy="6858000"/>
          </a:xfrm>
          <a:prstGeom prst="rect">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5ED6A0-718B-E1A8-9D15-197DA629D374}"/>
              </a:ext>
            </a:extLst>
          </p:cNvPr>
          <p:cNvSpPr/>
          <p:nvPr/>
        </p:nvSpPr>
        <p:spPr>
          <a:xfrm>
            <a:off x="0" y="0"/>
            <a:ext cx="12192000" cy="6858000"/>
          </a:xfrm>
          <a:prstGeom prst="rect">
            <a:avLst/>
          </a:prstGeom>
          <a:solidFill>
            <a:srgbClr val="003963">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86DAFB-4864-C6E6-3D42-CB2D4C2D5A76}"/>
              </a:ext>
            </a:extLst>
          </p:cNvPr>
          <p:cNvSpPr txBox="1"/>
          <p:nvPr/>
        </p:nvSpPr>
        <p:spPr>
          <a:xfrm>
            <a:off x="1128805" y="1012954"/>
            <a:ext cx="9934389" cy="4832092"/>
          </a:xfrm>
          <a:prstGeom prst="rect">
            <a:avLst/>
          </a:prstGeom>
          <a:noFill/>
        </p:spPr>
        <p:txBody>
          <a:bodyPr wrap="square" rtlCol="0">
            <a:spAutoFit/>
          </a:bodyPr>
          <a:lstStyle/>
          <a:p>
            <a:r>
              <a:rPr lang="en-US" sz="44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Long Blue Line            </a:t>
            </a:r>
            <a:r>
              <a:rPr lang="en-US" sz="4400" spc="300" dirty="0">
                <a:solidFill>
                  <a:schemeClr val="bg1"/>
                </a:solidFill>
                <a:latin typeface="Avenir Next LT Pro" panose="020B0504020202020204" pitchFamily="34" charset="0"/>
              </a:rPr>
              <a:t>Leadership Conference &amp; Weekend</a:t>
            </a:r>
          </a:p>
          <a:p>
            <a:endParaRPr lang="en-US" sz="4400" b="1" spc="300" dirty="0">
              <a:solidFill>
                <a:schemeClr val="bg1"/>
              </a:solidFill>
              <a:latin typeface="Avenir Next LT Pro" panose="020B0504020202020204" pitchFamily="34" charset="0"/>
            </a:endParaRPr>
          </a:p>
          <a:p>
            <a:r>
              <a:rPr lang="en-US" sz="44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1DAY1USAFA</a:t>
            </a:r>
          </a:p>
          <a:p>
            <a:pPr marL="571500" indent="-571500">
              <a:buFont typeface="Arial" panose="020B0604020202020204" pitchFamily="34" charset="0"/>
              <a:buChar char="•"/>
            </a:pPr>
            <a:endParaRPr lang="en-US" sz="4400" b="1" spc="300" dirty="0">
              <a:solidFill>
                <a:schemeClr val="bg1"/>
              </a:solidFill>
              <a:latin typeface="Avenir Next LT Pro" panose="020B0504020202020204" pitchFamily="34" charset="0"/>
            </a:endParaRPr>
          </a:p>
          <a:p>
            <a:r>
              <a:rPr lang="en-US" sz="44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Upcoming Events</a:t>
            </a:r>
          </a:p>
        </p:txBody>
      </p:sp>
    </p:spTree>
    <p:extLst>
      <p:ext uri="{BB962C8B-B14F-4D97-AF65-F5344CB8AC3E}">
        <p14:creationId xmlns:p14="http://schemas.microsoft.com/office/powerpoint/2010/main" val="16354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E8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F91C0-E2DE-419B-3829-E2BD2A44132F}"/>
              </a:ext>
            </a:extLst>
          </p:cNvPr>
          <p:cNvPicPr>
            <a:picLocks noChangeAspect="1"/>
          </p:cNvPicPr>
          <p:nvPr/>
        </p:nvPicPr>
        <p:blipFill rotWithShape="1">
          <a:blip r:embed="rId2"/>
          <a:srcRect b="75959"/>
          <a:stretch/>
        </p:blipFill>
        <p:spPr>
          <a:xfrm>
            <a:off x="0" y="0"/>
            <a:ext cx="12192000" cy="1648743"/>
          </a:xfrm>
          <a:prstGeom prst="rect">
            <a:avLst/>
          </a:prstGeom>
        </p:spPr>
      </p:pic>
      <p:sp>
        <p:nvSpPr>
          <p:cNvPr id="2" name="Title 1">
            <a:extLst>
              <a:ext uri="{FF2B5EF4-FFF2-40B4-BE49-F238E27FC236}">
                <a16:creationId xmlns:a16="http://schemas.microsoft.com/office/drawing/2014/main" id="{E771A840-0952-6D40-66E0-70D2C7AD5069}"/>
              </a:ext>
            </a:extLst>
          </p:cNvPr>
          <p:cNvSpPr>
            <a:spLocks noGrp="1"/>
          </p:cNvSpPr>
          <p:nvPr>
            <p:ph type="title"/>
          </p:nvPr>
        </p:nvSpPr>
        <p:spPr>
          <a:xfrm>
            <a:off x="121831" y="577703"/>
            <a:ext cx="11522088" cy="1325563"/>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Avenir Next LT Pro" panose="020B0504020202020204" pitchFamily="34" charset="0"/>
              </a:rPr>
              <a:t>LONG BLUE LINE LEADERSHIP CONFERENCE </a:t>
            </a:r>
          </a:p>
        </p:txBody>
      </p:sp>
      <p:sp>
        <p:nvSpPr>
          <p:cNvPr id="3" name="Content Placeholder 2">
            <a:extLst>
              <a:ext uri="{FF2B5EF4-FFF2-40B4-BE49-F238E27FC236}">
                <a16:creationId xmlns:a16="http://schemas.microsoft.com/office/drawing/2014/main" id="{7220195D-ECDB-A72F-2DCA-CFF05FB2019A}"/>
              </a:ext>
            </a:extLst>
          </p:cNvPr>
          <p:cNvSpPr>
            <a:spLocks noGrp="1"/>
          </p:cNvSpPr>
          <p:nvPr>
            <p:ph idx="1"/>
          </p:nvPr>
        </p:nvSpPr>
        <p:spPr>
          <a:xfrm>
            <a:off x="500798" y="1928959"/>
            <a:ext cx="11190403" cy="4351338"/>
          </a:xfrm>
        </p:spPr>
        <p:txBody>
          <a:bodyPr/>
          <a:lstStyle/>
          <a:p>
            <a:pPr marL="0" indent="0">
              <a:lnSpc>
                <a:spcPct val="100000"/>
              </a:lnSpc>
              <a:buNone/>
            </a:pPr>
            <a:r>
              <a:rPr lang="en-US" sz="2000" dirty="0">
                <a:solidFill>
                  <a:srgbClr val="003963"/>
                </a:solidFill>
                <a:latin typeface="Avenir Next LT Pro" panose="020B0504020202020204" pitchFamily="34" charset="0"/>
              </a:rPr>
              <a:t>Formerly known as the Chapter President Conference, the Long Blue Line Conference connects leaders, provides updates on the AOG, Foundation and Academy, and provides resources to best support and serve our USAFA community. </a:t>
            </a:r>
          </a:p>
          <a:p>
            <a:pPr marL="0" indent="0">
              <a:lnSpc>
                <a:spcPct val="100000"/>
              </a:lnSpc>
              <a:buNone/>
            </a:pPr>
            <a:r>
              <a:rPr lang="en-US" sz="2000" dirty="0">
                <a:solidFill>
                  <a:srgbClr val="003963"/>
                </a:solidFill>
                <a:latin typeface="Avenir Next LT Pro" panose="020B0504020202020204" pitchFamily="34" charset="0"/>
              </a:rPr>
              <a:t>This conference helps to cultivate a stronger, informed and more connected graduate network.</a:t>
            </a:r>
          </a:p>
          <a:p>
            <a:pPr marL="0" indent="0">
              <a:buNone/>
            </a:pPr>
            <a:endParaRPr lang="en-US" sz="2000" dirty="0">
              <a:solidFill>
                <a:srgbClr val="003963"/>
              </a:solidFill>
              <a:latin typeface="Avenir Next LT Pro" panose="020B0504020202020204" pitchFamily="34" charset="0"/>
            </a:endParaRPr>
          </a:p>
          <a:p>
            <a:pPr marL="0" indent="0">
              <a:buNone/>
            </a:pPr>
            <a:r>
              <a:rPr lang="en-US" sz="2400" b="1" dirty="0">
                <a:solidFill>
                  <a:srgbClr val="003963"/>
                </a:solidFill>
                <a:latin typeface="Avenir Next LT Pro" panose="020B0504020202020204" pitchFamily="34" charset="0"/>
              </a:rPr>
              <a:t>CONFERENCE DETAILS:</a:t>
            </a:r>
            <a:endParaRPr lang="en-US" sz="2000" b="1" dirty="0">
              <a:solidFill>
                <a:srgbClr val="003963"/>
              </a:solidFill>
              <a:latin typeface="Avenir Next LT Pro" panose="020B0504020202020204" pitchFamily="34" charset="0"/>
            </a:endParaRPr>
          </a:p>
          <a:p>
            <a:pPr marL="457200" lvl="1" indent="0">
              <a:buNone/>
            </a:pPr>
            <a:r>
              <a:rPr lang="en-US" sz="2000" b="1" dirty="0">
                <a:solidFill>
                  <a:srgbClr val="003963"/>
                </a:solidFill>
                <a:latin typeface="Avenir Next LT Pro" panose="020B0504020202020204" pitchFamily="34" charset="0"/>
              </a:rPr>
              <a:t>When</a:t>
            </a:r>
            <a:r>
              <a:rPr lang="en-US" sz="2000" dirty="0">
                <a:solidFill>
                  <a:srgbClr val="003963"/>
                </a:solidFill>
                <a:latin typeface="Avenir Next LT Pro" panose="020B0504020202020204" pitchFamily="34" charset="0"/>
              </a:rPr>
              <a:t>: July 26-27, 2023</a:t>
            </a:r>
          </a:p>
          <a:p>
            <a:pPr marL="457200" lvl="1" indent="0">
              <a:buNone/>
            </a:pPr>
            <a:r>
              <a:rPr lang="en-US" sz="2000" b="1" dirty="0">
                <a:solidFill>
                  <a:srgbClr val="003963"/>
                </a:solidFill>
                <a:latin typeface="Avenir Next LT Pro" panose="020B0504020202020204" pitchFamily="34" charset="0"/>
              </a:rPr>
              <a:t>Where</a:t>
            </a:r>
            <a:r>
              <a:rPr lang="en-US" sz="2000" dirty="0">
                <a:solidFill>
                  <a:srgbClr val="003963"/>
                </a:solidFill>
                <a:latin typeface="Avenir Next LT Pro" panose="020B0504020202020204" pitchFamily="34" charset="0"/>
              </a:rPr>
              <a:t>: The Dean’s House and Polaris Hall</a:t>
            </a:r>
          </a:p>
          <a:p>
            <a:pPr marL="457200" lvl="1" indent="0">
              <a:buNone/>
            </a:pPr>
            <a:r>
              <a:rPr lang="en-US" sz="2000" b="1" dirty="0">
                <a:solidFill>
                  <a:srgbClr val="003963"/>
                </a:solidFill>
                <a:latin typeface="Avenir Next LT Pro" panose="020B0504020202020204" pitchFamily="34" charset="0"/>
              </a:rPr>
              <a:t>Who</a:t>
            </a:r>
            <a:r>
              <a:rPr lang="en-US" sz="2000" dirty="0">
                <a:solidFill>
                  <a:srgbClr val="003963"/>
                </a:solidFill>
                <a:latin typeface="Avenir Next LT Pro" panose="020B0504020202020204" pitchFamily="34" charset="0"/>
              </a:rPr>
              <a:t>: Chapters, Affinity Groups, CAS, Scribes, USAFA Faculty/Staff and Board Directors</a:t>
            </a:r>
          </a:p>
          <a:p>
            <a:pPr marL="457200" lvl="1" indent="0">
              <a:buNone/>
            </a:pPr>
            <a:r>
              <a:rPr lang="en-US" sz="2000" b="1" dirty="0">
                <a:solidFill>
                  <a:srgbClr val="003963"/>
                </a:solidFill>
                <a:latin typeface="Avenir Next LT Pro" panose="020B0504020202020204" pitchFamily="34" charset="0"/>
              </a:rPr>
              <a:t>Est. Attendance</a:t>
            </a:r>
            <a:r>
              <a:rPr lang="en-US" sz="2000" dirty="0">
                <a:solidFill>
                  <a:srgbClr val="003963"/>
                </a:solidFill>
                <a:latin typeface="Avenir Next LT Pro" panose="020B0504020202020204" pitchFamily="34" charset="0"/>
              </a:rPr>
              <a:t>: 50-75 attendees</a:t>
            </a:r>
            <a:endParaRPr lang="en-US" sz="2000" b="1" dirty="0">
              <a:solidFill>
                <a:srgbClr val="003963"/>
              </a:solidFill>
              <a:latin typeface="Avenir Next LT Pro" panose="020B0504020202020204" pitchFamily="34" charset="0"/>
            </a:endParaRPr>
          </a:p>
          <a:p>
            <a:pPr marL="457200" lvl="1" indent="0">
              <a:buNone/>
            </a:pPr>
            <a:endParaRPr lang="en-US" dirty="0">
              <a:solidFill>
                <a:srgbClr val="003963"/>
              </a:solidFill>
              <a:latin typeface="Avenir Next LT Pro" panose="020B0504020202020204" pitchFamily="34" charset="0"/>
            </a:endParaRPr>
          </a:p>
        </p:txBody>
      </p:sp>
    </p:spTree>
    <p:extLst>
      <p:ext uri="{BB962C8B-B14F-4D97-AF65-F5344CB8AC3E}">
        <p14:creationId xmlns:p14="http://schemas.microsoft.com/office/powerpoint/2010/main" val="126795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553DA-2710-0A13-CCEE-1AAE5D6E24EC}"/>
              </a:ext>
            </a:extLst>
          </p:cNvPr>
          <p:cNvSpPr/>
          <p:nvPr/>
        </p:nvSpPr>
        <p:spPr>
          <a:xfrm>
            <a:off x="0" y="0"/>
            <a:ext cx="383177" cy="6858000"/>
          </a:xfrm>
          <a:prstGeom prst="rect">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5ED6A0-718B-E1A8-9D15-197DA629D374}"/>
              </a:ext>
            </a:extLst>
          </p:cNvPr>
          <p:cNvSpPr/>
          <p:nvPr/>
        </p:nvSpPr>
        <p:spPr>
          <a:xfrm>
            <a:off x="0" y="0"/>
            <a:ext cx="12192000" cy="6858000"/>
          </a:xfrm>
          <a:prstGeom prst="rect">
            <a:avLst/>
          </a:prstGeom>
          <a:solidFill>
            <a:srgbClr val="003963">
              <a:alpha val="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86DAFB-4864-C6E6-3D42-CB2D4C2D5A76}"/>
              </a:ext>
            </a:extLst>
          </p:cNvPr>
          <p:cNvSpPr txBox="1"/>
          <p:nvPr/>
        </p:nvSpPr>
        <p:spPr>
          <a:xfrm>
            <a:off x="452485" y="333011"/>
            <a:ext cx="6457361" cy="646331"/>
          </a:xfrm>
          <a:prstGeom prst="rect">
            <a:avLst/>
          </a:prstGeom>
          <a:noFill/>
        </p:spPr>
        <p:txBody>
          <a:bodyPr wrap="square" rtlCol="0">
            <a:spAutoFit/>
          </a:bodyPr>
          <a:lstStyle/>
          <a:p>
            <a:r>
              <a:rPr lang="en-US" sz="36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CONFERENCE AGENDA </a:t>
            </a:r>
          </a:p>
        </p:txBody>
      </p:sp>
      <p:sp>
        <p:nvSpPr>
          <p:cNvPr id="7" name="TextBox 6">
            <a:extLst>
              <a:ext uri="{FF2B5EF4-FFF2-40B4-BE49-F238E27FC236}">
                <a16:creationId xmlns:a16="http://schemas.microsoft.com/office/drawing/2014/main" id="{DCA80928-2161-A2EC-D307-E24EADA195E7}"/>
              </a:ext>
            </a:extLst>
          </p:cNvPr>
          <p:cNvSpPr txBox="1"/>
          <p:nvPr/>
        </p:nvSpPr>
        <p:spPr>
          <a:xfrm>
            <a:off x="994223" y="2422954"/>
            <a:ext cx="11436285" cy="4204356"/>
          </a:xfrm>
          <a:prstGeom prst="rect">
            <a:avLst/>
          </a:prstGeom>
          <a:noFill/>
        </p:spPr>
        <p:txBody>
          <a:bodyPr wrap="square">
            <a:spAutoFit/>
          </a:bodyPr>
          <a:lstStyle/>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8:00 AM – Welcome &amp; Check in at Polaris Hall</a:t>
            </a:r>
          </a:p>
          <a:p>
            <a:pPr marR="0" lvl="0">
              <a:lnSpc>
                <a:spcPct val="150000"/>
              </a:lnSpc>
              <a:spcBef>
                <a:spcPts val="0"/>
              </a:spcBef>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9:00 AM – AOG &amp; Foundation Update with Senior Leadership </a:t>
            </a:r>
          </a:p>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10:00 AM – Break</a:t>
            </a:r>
          </a:p>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10:15 AM – High Quality Connections, Dr. Dickman, CCLD</a:t>
            </a:r>
          </a:p>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12:00 PM – Lunch</a:t>
            </a:r>
          </a:p>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1:00 PM – USAFA Guest Speaker, Lt. Gen. (Ret) Bj Shwedo</a:t>
            </a:r>
          </a:p>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2:00 PM – Break</a:t>
            </a:r>
          </a:p>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2:15 PM – Long Blue Line Portal Demo</a:t>
            </a:r>
          </a:p>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3:00 PM – Brainstorming Session with Groups</a:t>
            </a:r>
          </a:p>
          <a:p>
            <a:pPr marR="0" lvl="0">
              <a:lnSpc>
                <a:spcPct val="150000"/>
              </a:lnSpc>
              <a:spcBef>
                <a:spcPts val="0"/>
              </a:spcBef>
              <a:spcAft>
                <a:spcPts val="0"/>
              </a:spcAft>
            </a:pPr>
            <a:r>
              <a:rPr lang="en-US" sz="18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rPr>
              <a:t>4:00 PM – Closing Remarks</a:t>
            </a:r>
          </a:p>
        </p:txBody>
      </p:sp>
      <p:sp>
        <p:nvSpPr>
          <p:cNvPr id="8" name="TextBox 7">
            <a:extLst>
              <a:ext uri="{FF2B5EF4-FFF2-40B4-BE49-F238E27FC236}">
                <a16:creationId xmlns:a16="http://schemas.microsoft.com/office/drawing/2014/main" id="{7D45C7E1-24B2-ABF5-20A8-6AACA5C800A8}"/>
              </a:ext>
            </a:extLst>
          </p:cNvPr>
          <p:cNvSpPr txBox="1"/>
          <p:nvPr/>
        </p:nvSpPr>
        <p:spPr>
          <a:xfrm>
            <a:off x="754144" y="1149242"/>
            <a:ext cx="4119514"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WEDNESDAY, JULY 26</a:t>
            </a:r>
            <a:r>
              <a:rPr lang="en-US" sz="2000" b="1" baseline="30000" dirty="0">
                <a:solidFill>
                  <a:schemeClr val="bg1"/>
                </a:solidFill>
                <a:effectLst>
                  <a:outerShdw blurRad="38100" dist="38100" dir="2700000" algn="tl">
                    <a:srgbClr val="000000">
                      <a:alpha val="43137"/>
                    </a:srgbClr>
                  </a:outerShdw>
                </a:effectLst>
                <a:latin typeface="Avenir Next LT Pro" panose="020B0504020202020204" pitchFamily="34" charset="0"/>
              </a:rPr>
              <a:t>TH</a:t>
            </a:r>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 </a:t>
            </a:r>
          </a:p>
        </p:txBody>
      </p:sp>
      <p:sp>
        <p:nvSpPr>
          <p:cNvPr id="9" name="TextBox 8">
            <a:extLst>
              <a:ext uri="{FF2B5EF4-FFF2-40B4-BE49-F238E27FC236}">
                <a16:creationId xmlns:a16="http://schemas.microsoft.com/office/drawing/2014/main" id="{99339DB7-5FF2-5A94-AA15-99F2E4F9D9CB}"/>
              </a:ext>
            </a:extLst>
          </p:cNvPr>
          <p:cNvSpPr txBox="1"/>
          <p:nvPr/>
        </p:nvSpPr>
        <p:spPr>
          <a:xfrm>
            <a:off x="994223" y="1607576"/>
            <a:ext cx="6052529"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5:00 PM – Welcome Reception at  the Dean’s House</a:t>
            </a:r>
          </a:p>
        </p:txBody>
      </p:sp>
      <p:sp>
        <p:nvSpPr>
          <p:cNvPr id="10" name="TextBox 9">
            <a:extLst>
              <a:ext uri="{FF2B5EF4-FFF2-40B4-BE49-F238E27FC236}">
                <a16:creationId xmlns:a16="http://schemas.microsoft.com/office/drawing/2014/main" id="{F827DB9E-B015-F944-EB64-16F3AF856C11}"/>
              </a:ext>
            </a:extLst>
          </p:cNvPr>
          <p:cNvSpPr txBox="1"/>
          <p:nvPr/>
        </p:nvSpPr>
        <p:spPr>
          <a:xfrm>
            <a:off x="754144" y="2035132"/>
            <a:ext cx="5088419"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THURSDAY, JULY 27</a:t>
            </a:r>
            <a:r>
              <a:rPr lang="en-US" sz="2000" b="1" baseline="30000" dirty="0">
                <a:solidFill>
                  <a:schemeClr val="bg1"/>
                </a:solidFill>
                <a:effectLst>
                  <a:outerShdw blurRad="38100" dist="38100" dir="2700000" algn="tl">
                    <a:srgbClr val="000000">
                      <a:alpha val="43137"/>
                    </a:srgbClr>
                  </a:outerShdw>
                </a:effectLst>
                <a:latin typeface="Avenir Next LT Pro" panose="020B0504020202020204" pitchFamily="34" charset="0"/>
              </a:rPr>
              <a:t>TH</a:t>
            </a:r>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 </a:t>
            </a:r>
          </a:p>
        </p:txBody>
      </p:sp>
    </p:spTree>
    <p:extLst>
      <p:ext uri="{BB962C8B-B14F-4D97-AF65-F5344CB8AC3E}">
        <p14:creationId xmlns:p14="http://schemas.microsoft.com/office/powerpoint/2010/main" val="12113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814E8262-590F-104B-E567-63825EA7AFD1}"/>
              </a:ext>
            </a:extLst>
          </p:cNvPr>
          <p:cNvSpPr txBox="1"/>
          <p:nvPr/>
        </p:nvSpPr>
        <p:spPr>
          <a:xfrm>
            <a:off x="868683" y="3955574"/>
            <a:ext cx="8303025" cy="1200329"/>
          </a:xfrm>
          <a:prstGeom prst="rect">
            <a:avLst/>
          </a:prstGeom>
          <a:noFill/>
        </p:spPr>
        <p:txBody>
          <a:bodyPr wrap="square">
            <a:spAutoFit/>
          </a:bodyPr>
          <a:lstStyle/>
          <a:p>
            <a:r>
              <a:rPr lang="en-US" dirty="0">
                <a:solidFill>
                  <a:schemeClr val="bg1"/>
                </a:solidFill>
                <a:effectLst>
                  <a:outerShdw blurRad="50800" dist="38100" dir="2700000" algn="tl" rotWithShape="0">
                    <a:prstClr val="black">
                      <a:alpha val="61000"/>
                    </a:prstClr>
                  </a:outerShdw>
                </a:effectLst>
                <a:latin typeface="Avenir Next LT Pro" panose="020B0504020202020204" pitchFamily="34" charset="0"/>
              </a:rPr>
              <a:t>A homecoming experience where we welcome back all graduates to USAFA for a weekend of celebration, heritage, and connection. The Long Blue Line Weekend offers </a:t>
            </a:r>
            <a:r>
              <a:rPr lang="en-US" sz="1800" dirty="0">
                <a:solidFill>
                  <a:schemeClr val="bg1"/>
                </a:solidFill>
                <a:effectLst>
                  <a:outerShdw blurRad="50800" dist="38100" dir="2700000" algn="tl" rotWithShape="0">
                    <a:prstClr val="black">
                      <a:alpha val="61000"/>
                    </a:prstClr>
                  </a:outerShdw>
                </a:effectLst>
                <a:latin typeface="Avenir Next LT Pro" panose="020B0504020202020204" pitchFamily="34" charset="0"/>
                <a:ea typeface="Calibri" panose="020F0502020204030204" pitchFamily="34" charset="0"/>
                <a:cs typeface="Times New Roman" panose="02020603050405020304" pitchFamily="18" charset="0"/>
              </a:rPr>
              <a:t>multiple events targeting the wide range of interests from our constituents and helps cultivate a stronger and more connected community.</a:t>
            </a:r>
            <a:endParaRPr lang="en-US" dirty="0">
              <a:solidFill>
                <a:schemeClr val="bg1"/>
              </a:solidFill>
              <a:effectLst>
                <a:outerShdw blurRad="50800" dist="38100" dir="2700000" algn="tl" rotWithShape="0">
                  <a:prstClr val="black">
                    <a:alpha val="61000"/>
                  </a:prstClr>
                </a:outerShdw>
              </a:effectLst>
              <a:latin typeface="Avenir Next LT Pro" panose="020B0504020202020204" pitchFamily="34" charset="0"/>
            </a:endParaRPr>
          </a:p>
        </p:txBody>
      </p:sp>
    </p:spTree>
    <p:extLst>
      <p:ext uri="{BB962C8B-B14F-4D97-AF65-F5344CB8AC3E}">
        <p14:creationId xmlns:p14="http://schemas.microsoft.com/office/powerpoint/2010/main" val="47075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E8E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A9ECB-A71D-B446-F613-74CB70185F72}"/>
              </a:ext>
            </a:extLst>
          </p:cNvPr>
          <p:cNvSpPr/>
          <p:nvPr/>
        </p:nvSpPr>
        <p:spPr>
          <a:xfrm>
            <a:off x="0" y="2044827"/>
            <a:ext cx="12192000" cy="2768346"/>
          </a:xfrm>
          <a:prstGeom prst="rect">
            <a:avLst/>
          </a:prstGeom>
          <a:gradFill>
            <a:gsLst>
              <a:gs pos="21000">
                <a:srgbClr val="172851"/>
              </a:gs>
              <a:gs pos="100000">
                <a:srgbClr val="2F9BC7"/>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D80942-ECB3-09C8-3A1A-36996B29DA32}"/>
              </a:ext>
            </a:extLst>
          </p:cNvPr>
          <p:cNvSpPr>
            <a:spLocks noGrp="1"/>
          </p:cNvSpPr>
          <p:nvPr>
            <p:ph idx="1"/>
          </p:nvPr>
        </p:nvSpPr>
        <p:spPr>
          <a:xfrm>
            <a:off x="0" y="2572355"/>
            <a:ext cx="4357643" cy="1962709"/>
          </a:xfrm>
        </p:spPr>
        <p:txBody>
          <a:bodyPr>
            <a:normAutofit/>
          </a:bodyPr>
          <a:lstStyle/>
          <a:p>
            <a:pPr marL="0" indent="0" algn="ctr">
              <a:buNone/>
            </a:pPr>
            <a:r>
              <a:rPr lang="en-US" sz="1800" b="1" dirty="0">
                <a:solidFill>
                  <a:schemeClr val="bg1"/>
                </a:solidFill>
                <a:effectLst>
                  <a:outerShdw blurRad="38100" dist="38100" dir="2700000" algn="tl">
                    <a:srgbClr val="000000">
                      <a:alpha val="43137"/>
                    </a:srgbClr>
                  </a:outerShdw>
                </a:effectLst>
                <a:latin typeface="Avenir Next LT Pro" panose="020B0504020202020204" pitchFamily="34" charset="0"/>
              </a:rPr>
              <a:t>GRAD MARCH BACK</a:t>
            </a:r>
          </a:p>
          <a:p>
            <a:pPr marL="0" indent="0" algn="ctr">
              <a:buNone/>
            </a:pPr>
            <a:r>
              <a:rPr lang="en-US" sz="1600" b="1" dirty="0">
                <a:solidFill>
                  <a:schemeClr val="bg1"/>
                </a:solidFill>
                <a:latin typeface="Avenir Next LT Pro" panose="020B0504020202020204" pitchFamily="34" charset="0"/>
              </a:rPr>
              <a:t>When: </a:t>
            </a:r>
            <a:r>
              <a:rPr lang="en-US" sz="1600" dirty="0">
                <a:solidFill>
                  <a:schemeClr val="bg1"/>
                </a:solidFill>
                <a:latin typeface="Avenir Next LT Pro" panose="020B0504020202020204" pitchFamily="34" charset="0"/>
              </a:rPr>
              <a:t>Friday, July 28</a:t>
            </a:r>
            <a:r>
              <a:rPr lang="en-US" sz="1600" baseline="30000" dirty="0">
                <a:solidFill>
                  <a:schemeClr val="bg1"/>
                </a:solidFill>
                <a:latin typeface="Avenir Next LT Pro" panose="020B0504020202020204" pitchFamily="34" charset="0"/>
              </a:rPr>
              <a:t>th</a:t>
            </a:r>
            <a:r>
              <a:rPr lang="en-US" sz="1600" dirty="0">
                <a:solidFill>
                  <a:schemeClr val="bg1"/>
                </a:solidFill>
                <a:latin typeface="Avenir Next LT Pro" panose="020B0504020202020204" pitchFamily="34" charset="0"/>
              </a:rPr>
              <a:t> </a:t>
            </a:r>
          </a:p>
          <a:p>
            <a:pPr marL="0" indent="0" algn="ctr">
              <a:buNone/>
            </a:pPr>
            <a:r>
              <a:rPr lang="en-US" sz="1600" b="1" dirty="0">
                <a:solidFill>
                  <a:schemeClr val="bg1"/>
                </a:solidFill>
                <a:latin typeface="Avenir Next LT Pro" panose="020B0504020202020204" pitchFamily="34" charset="0"/>
              </a:rPr>
              <a:t>Where: </a:t>
            </a:r>
            <a:r>
              <a:rPr lang="en-US" sz="1600" dirty="0">
                <a:solidFill>
                  <a:schemeClr val="bg1"/>
                </a:solidFill>
                <a:latin typeface="Avenir Next LT Pro" panose="020B0504020202020204" pitchFamily="34" charset="0"/>
              </a:rPr>
              <a:t>USAFA/Jacks Valley </a:t>
            </a:r>
          </a:p>
          <a:p>
            <a:pPr marL="0" indent="0" algn="ctr">
              <a:buNone/>
            </a:pPr>
            <a:r>
              <a:rPr lang="en-US" sz="1600" b="1" dirty="0">
                <a:solidFill>
                  <a:schemeClr val="bg1"/>
                </a:solidFill>
                <a:latin typeface="Avenir Next LT Pro" panose="020B0504020202020204" pitchFamily="34" charset="0"/>
              </a:rPr>
              <a:t>Who: </a:t>
            </a:r>
            <a:r>
              <a:rPr lang="en-US" sz="1600" dirty="0">
                <a:solidFill>
                  <a:schemeClr val="bg1"/>
                </a:solidFill>
                <a:latin typeface="Avenir Next LT Pro" panose="020B0504020202020204" pitchFamily="34" charset="0"/>
              </a:rPr>
              <a:t>USAFA Graduates </a:t>
            </a:r>
          </a:p>
          <a:p>
            <a:pPr marL="0" indent="0" algn="ctr">
              <a:buNone/>
            </a:pPr>
            <a:r>
              <a:rPr lang="en-US" sz="1600" b="1" dirty="0">
                <a:solidFill>
                  <a:schemeClr val="bg1"/>
                </a:solidFill>
                <a:latin typeface="Avenir Next LT Pro" panose="020B0504020202020204" pitchFamily="34" charset="0"/>
              </a:rPr>
              <a:t>Est: </a:t>
            </a:r>
            <a:r>
              <a:rPr lang="en-US" sz="1600" dirty="0">
                <a:solidFill>
                  <a:schemeClr val="bg1"/>
                </a:solidFill>
                <a:latin typeface="Avenir Next LT Pro" panose="020B0504020202020204" pitchFamily="34" charset="0"/>
              </a:rPr>
              <a:t>175 attendees</a:t>
            </a:r>
          </a:p>
          <a:p>
            <a:pPr marL="0" indent="0">
              <a:buNone/>
            </a:pPr>
            <a:endParaRPr lang="en-US" sz="1600" dirty="0">
              <a:solidFill>
                <a:schemeClr val="bg1"/>
              </a:solidFill>
              <a:latin typeface="Avenir Next LT Pro" panose="020B0504020202020204" pitchFamily="34" charset="0"/>
            </a:endParaRPr>
          </a:p>
          <a:p>
            <a:pPr marL="0" indent="0">
              <a:buNone/>
            </a:pPr>
            <a:endParaRPr lang="en-US" sz="1600" dirty="0">
              <a:solidFill>
                <a:schemeClr val="bg1"/>
              </a:solidFill>
              <a:effectLst/>
              <a:latin typeface="Avenir Next LT Pro" panose="020B0504020202020204" pitchFamily="34" charset="0"/>
              <a:ea typeface="Times New Roman" panose="02020603050405020304" pitchFamily="18" charset="0"/>
              <a:cs typeface="Times New Roman" panose="02020603050405020304" pitchFamily="18" charset="0"/>
            </a:endParaRPr>
          </a:p>
          <a:p>
            <a:pPr marL="0" indent="0">
              <a:buNone/>
            </a:pPr>
            <a:endParaRPr lang="en-US" sz="1600" dirty="0">
              <a:solidFill>
                <a:schemeClr val="bg1"/>
              </a:solidFill>
              <a:latin typeface="Avenir Next LT Pro" panose="020B0504020202020204" pitchFamily="34" charset="0"/>
            </a:endParaRPr>
          </a:p>
          <a:p>
            <a:pPr marL="0" indent="0">
              <a:buNone/>
            </a:pPr>
            <a:endParaRPr lang="en-US" sz="1600" dirty="0">
              <a:solidFill>
                <a:schemeClr val="bg1"/>
              </a:solidFill>
              <a:latin typeface="Avenir Next LT Pro" panose="020B0504020202020204" pitchFamily="34" charset="0"/>
            </a:endParaRPr>
          </a:p>
          <a:p>
            <a:endParaRPr lang="en-US" sz="1600"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7EACF9B7-B2FD-108E-B79E-A00DAB4B231D}"/>
              </a:ext>
            </a:extLst>
          </p:cNvPr>
          <p:cNvSpPr txBox="1"/>
          <p:nvPr/>
        </p:nvSpPr>
        <p:spPr>
          <a:xfrm>
            <a:off x="8088432" y="2572355"/>
            <a:ext cx="4103568" cy="174098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venir Next LT Pro" panose="020B0504020202020204" pitchFamily="34" charset="0"/>
                <a:ea typeface="Times New Roman" panose="02020603050405020304" pitchFamily="18" charset="0"/>
                <a:cs typeface="Times New Roman" panose="02020603050405020304" pitchFamily="18" charset="0"/>
              </a:rPr>
              <a:t>PLANETARIUM SHOWING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When: </a:t>
            </a:r>
            <a:r>
              <a:rPr kumimoji="0" lang="en-US" sz="1600" i="0" u="none" strike="noStrike" kern="1200" cap="none" spc="0" normalizeH="0" baseline="0" noProof="0" dirty="0">
                <a:ln>
                  <a:noFill/>
                </a:ln>
                <a:solidFill>
                  <a:schemeClr val="bg1"/>
                </a:solidFill>
                <a:effectLst/>
                <a:uLnTx/>
                <a:uFillTx/>
                <a:latin typeface="Avenir Next LT Pro" panose="020B0504020202020204" pitchFamily="34" charset="0"/>
              </a:rPr>
              <a:t>Saturday</a:t>
            </a: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 July 29</a:t>
            </a:r>
            <a:r>
              <a:rPr kumimoji="0" lang="en-US" sz="1600" b="0" i="0" u="none" strike="noStrike" kern="1200" cap="none" spc="0" normalizeH="0" baseline="30000" noProof="0" dirty="0">
                <a:ln>
                  <a:noFill/>
                </a:ln>
                <a:solidFill>
                  <a:schemeClr val="bg1"/>
                </a:solidFill>
                <a:effectLst/>
                <a:uLnTx/>
                <a:uFillTx/>
                <a:latin typeface="Avenir Next LT Pro" panose="020B0504020202020204" pitchFamily="34" charset="0"/>
              </a:rPr>
              <a:t>th</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Where: </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USAFA Planetarium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Who: </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USAFA Graduates &amp; Guests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Est: </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110 attendees</a:t>
            </a:r>
          </a:p>
        </p:txBody>
      </p:sp>
      <p:sp>
        <p:nvSpPr>
          <p:cNvPr id="2" name="Title 1">
            <a:extLst>
              <a:ext uri="{FF2B5EF4-FFF2-40B4-BE49-F238E27FC236}">
                <a16:creationId xmlns:a16="http://schemas.microsoft.com/office/drawing/2014/main" id="{8AF70013-6CF0-D3CC-964B-346FF2A170FE}"/>
              </a:ext>
            </a:extLst>
          </p:cNvPr>
          <p:cNvSpPr>
            <a:spLocks noGrp="1"/>
          </p:cNvSpPr>
          <p:nvPr>
            <p:ph type="title"/>
          </p:nvPr>
        </p:nvSpPr>
        <p:spPr>
          <a:xfrm>
            <a:off x="0" y="1096938"/>
            <a:ext cx="10515600" cy="1325563"/>
          </a:xfrm>
          <a:noFill/>
        </p:spPr>
        <p:txBody>
          <a:bodyPr>
            <a:normAutofit/>
          </a:bodyPr>
          <a:lstStyle/>
          <a:p>
            <a:r>
              <a:rPr lang="en-US" b="1" dirty="0">
                <a:solidFill>
                  <a:srgbClr val="19325B"/>
                </a:solidFill>
                <a:latin typeface="Permanent Marker" panose="02000000000000000000" pitchFamily="2" charset="0"/>
                <a:ea typeface="Permanent Marker" panose="02000000000000000000" pitchFamily="2" charset="0"/>
              </a:rPr>
              <a:t>Long Blue Line </a:t>
            </a:r>
            <a:r>
              <a:rPr lang="en-US" dirty="0">
                <a:solidFill>
                  <a:srgbClr val="19325B"/>
                </a:solidFill>
                <a:latin typeface="Permanent Marker" panose="02000000000000000000" pitchFamily="2" charset="0"/>
                <a:ea typeface="Permanent Marker" panose="02000000000000000000" pitchFamily="2" charset="0"/>
              </a:rPr>
              <a:t>Weekend</a:t>
            </a:r>
            <a:r>
              <a:rPr lang="en-US" b="1" dirty="0">
                <a:solidFill>
                  <a:srgbClr val="19325B"/>
                </a:solidFill>
                <a:latin typeface="Permanent Marker" panose="02000000000000000000" pitchFamily="2" charset="0"/>
                <a:ea typeface="Permanent Marker" panose="02000000000000000000" pitchFamily="2" charset="0"/>
              </a:rPr>
              <a:t> </a:t>
            </a:r>
          </a:p>
        </p:txBody>
      </p:sp>
      <p:sp>
        <p:nvSpPr>
          <p:cNvPr id="7" name="TextBox 6">
            <a:extLst>
              <a:ext uri="{FF2B5EF4-FFF2-40B4-BE49-F238E27FC236}">
                <a16:creationId xmlns:a16="http://schemas.microsoft.com/office/drawing/2014/main" id="{9C22D7F4-6AB1-03D7-9A2E-0BC418C11B21}"/>
              </a:ext>
            </a:extLst>
          </p:cNvPr>
          <p:cNvSpPr txBox="1"/>
          <p:nvPr/>
        </p:nvSpPr>
        <p:spPr>
          <a:xfrm>
            <a:off x="4171254" y="2572355"/>
            <a:ext cx="4103567" cy="174098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venir Next LT Pro" panose="020B0504020202020204" pitchFamily="34" charset="0"/>
              </a:rPr>
              <a:t>EVENING SOCIAL/TASTING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When: </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Friday, July 28</a:t>
            </a:r>
            <a:r>
              <a:rPr kumimoji="0" lang="en-US" sz="1600" b="0" i="0" u="none" strike="noStrike" kern="1200" cap="none" spc="0" normalizeH="0" baseline="30000" noProof="0" dirty="0">
                <a:ln>
                  <a:noFill/>
                </a:ln>
                <a:solidFill>
                  <a:schemeClr val="bg1"/>
                </a:solidFill>
                <a:effectLst/>
                <a:uLnTx/>
                <a:uFillTx/>
                <a:latin typeface="Avenir Next LT Pro" panose="020B0504020202020204" pitchFamily="34" charset="0"/>
              </a:rPr>
              <a:t>th</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Where: </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Doolittle Hall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Who: </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USAFA Graduates &amp; Guests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latin typeface="Avenir Next LT Pro" panose="020B0504020202020204" pitchFamily="34" charset="0"/>
              </a:rPr>
              <a:t>Est: </a:t>
            </a:r>
            <a:r>
              <a:rPr kumimoji="0" lang="en-US" sz="1600" b="0" i="0" u="none" strike="noStrike" kern="1200" cap="none" spc="0" normalizeH="0" baseline="0" noProof="0" dirty="0">
                <a:ln>
                  <a:noFill/>
                </a:ln>
                <a:solidFill>
                  <a:schemeClr val="bg1"/>
                </a:solidFill>
                <a:effectLst/>
                <a:uLnTx/>
                <a:uFillTx/>
                <a:latin typeface="Avenir Next LT Pro" panose="020B0504020202020204" pitchFamily="34" charset="0"/>
              </a:rPr>
              <a:t>100 attendees</a:t>
            </a:r>
          </a:p>
        </p:txBody>
      </p:sp>
    </p:spTree>
    <p:extLst>
      <p:ext uri="{BB962C8B-B14F-4D97-AF65-F5344CB8AC3E}">
        <p14:creationId xmlns:p14="http://schemas.microsoft.com/office/powerpoint/2010/main" val="2823313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E8E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D1CFE1-57EF-06AE-B8FB-D9A23FDD51FB}"/>
              </a:ext>
            </a:extLst>
          </p:cNvPr>
          <p:cNvPicPr>
            <a:picLocks noChangeAspect="1"/>
          </p:cNvPicPr>
          <p:nvPr/>
        </p:nvPicPr>
        <p:blipFill>
          <a:blip r:embed="rId2"/>
          <a:stretch>
            <a:fillRect/>
          </a:stretch>
        </p:blipFill>
        <p:spPr>
          <a:xfrm>
            <a:off x="5467546" y="718792"/>
            <a:ext cx="5420413" cy="5420413"/>
          </a:xfrm>
          <a:prstGeom prst="rect">
            <a:avLst/>
          </a:prstGeom>
        </p:spPr>
      </p:pic>
      <p:sp>
        <p:nvSpPr>
          <p:cNvPr id="12" name="TextBox 11">
            <a:extLst>
              <a:ext uri="{FF2B5EF4-FFF2-40B4-BE49-F238E27FC236}">
                <a16:creationId xmlns:a16="http://schemas.microsoft.com/office/drawing/2014/main" id="{3B88F9F6-F1A9-F10A-6B4D-7F51889D9FE3}"/>
              </a:ext>
            </a:extLst>
          </p:cNvPr>
          <p:cNvSpPr txBox="1"/>
          <p:nvPr/>
        </p:nvSpPr>
        <p:spPr>
          <a:xfrm>
            <a:off x="351933" y="1490007"/>
            <a:ext cx="4681980" cy="3877985"/>
          </a:xfrm>
          <a:prstGeom prst="rect">
            <a:avLst/>
          </a:prstGeom>
          <a:noFill/>
        </p:spPr>
        <p:txBody>
          <a:bodyPr wrap="square" rtlCol="0">
            <a:spAutoFit/>
          </a:bodyPr>
          <a:lstStyle/>
          <a:p>
            <a:r>
              <a:rPr lang="en-US" sz="3000" b="1" dirty="0">
                <a:solidFill>
                  <a:srgbClr val="003963"/>
                </a:solidFill>
              </a:rPr>
              <a:t>1DAY1USAFA is our annual day of giving.</a:t>
            </a:r>
          </a:p>
          <a:p>
            <a:pPr rtl="0"/>
            <a:endParaRPr lang="en-US" sz="3000" b="1" dirty="0">
              <a:solidFill>
                <a:srgbClr val="003963"/>
              </a:solidFill>
            </a:endParaRPr>
          </a:p>
          <a:p>
            <a:pPr rtl="0"/>
            <a:r>
              <a:rPr lang="en-US" sz="2200" b="1" dirty="0">
                <a:solidFill>
                  <a:srgbClr val="003963"/>
                </a:solidFill>
              </a:rPr>
              <a:t>Our goal is for </a:t>
            </a:r>
            <a:r>
              <a:rPr lang="en-US" sz="2200" b="1" dirty="0">
                <a:solidFill>
                  <a:srgbClr val="003963"/>
                </a:solidFill>
                <a:effectLst/>
              </a:rPr>
              <a:t>2,000 grads to give.</a:t>
            </a:r>
          </a:p>
          <a:p>
            <a:pPr rtl="0"/>
            <a:endParaRPr lang="en-US" sz="2200" dirty="0">
              <a:solidFill>
                <a:srgbClr val="003963"/>
              </a:solidFill>
              <a:effectLst/>
            </a:endParaRPr>
          </a:p>
          <a:p>
            <a:pPr rtl="0"/>
            <a:r>
              <a:rPr lang="en-US" sz="2200" b="1" dirty="0">
                <a:solidFill>
                  <a:srgbClr val="003963"/>
                </a:solidFill>
                <a:effectLst/>
              </a:rPr>
              <a:t>Donate to </a:t>
            </a:r>
            <a:r>
              <a:rPr lang="en-US" sz="2200" b="1" u="sng" dirty="0">
                <a:solidFill>
                  <a:srgbClr val="003963"/>
                </a:solidFill>
                <a:effectLst/>
              </a:rPr>
              <a:t>any</a:t>
            </a:r>
            <a:r>
              <a:rPr lang="en-US" sz="2200" b="1" dirty="0">
                <a:solidFill>
                  <a:srgbClr val="003963"/>
                </a:solidFill>
                <a:effectLst/>
              </a:rPr>
              <a:t> fund at </a:t>
            </a:r>
            <a:r>
              <a:rPr lang="en-US" sz="2200" b="1" u="sng" dirty="0">
                <a:solidFill>
                  <a:srgbClr val="003963"/>
                </a:solidFill>
                <a:effectLst/>
              </a:rPr>
              <a:t>any</a:t>
            </a:r>
            <a:r>
              <a:rPr lang="en-US" sz="2200" b="1" dirty="0">
                <a:solidFill>
                  <a:srgbClr val="003963"/>
                </a:solidFill>
                <a:effectLst/>
              </a:rPr>
              <a:t> amount.</a:t>
            </a:r>
          </a:p>
          <a:p>
            <a:pPr rtl="0"/>
            <a:endParaRPr lang="en-US" sz="2200" b="1" dirty="0">
              <a:solidFill>
                <a:srgbClr val="003963"/>
              </a:solidFill>
            </a:endParaRPr>
          </a:p>
          <a:p>
            <a:pPr rtl="0"/>
            <a:r>
              <a:rPr lang="en-US" sz="2400" b="1" dirty="0">
                <a:solidFill>
                  <a:srgbClr val="003963"/>
                </a:solidFill>
                <a:effectLst/>
              </a:rPr>
              <a:t>Share</a:t>
            </a:r>
            <a:r>
              <a:rPr lang="en-US" sz="2200" b="1" dirty="0">
                <a:solidFill>
                  <a:srgbClr val="003963"/>
                </a:solidFill>
                <a:effectLst/>
              </a:rPr>
              <a:t> 1Day1USAFA with classmates and anyone else who is a part of the Academy community.</a:t>
            </a:r>
            <a:endParaRPr lang="en-US" sz="2200" dirty="0">
              <a:solidFill>
                <a:srgbClr val="003963"/>
              </a:solidFill>
              <a:effectLst/>
            </a:endParaRPr>
          </a:p>
        </p:txBody>
      </p:sp>
    </p:spTree>
    <p:extLst>
      <p:ext uri="{BB962C8B-B14F-4D97-AF65-F5344CB8AC3E}">
        <p14:creationId xmlns:p14="http://schemas.microsoft.com/office/powerpoint/2010/main" val="321053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a:stretch>
            <a:fillRect t="-75000" b="-75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37E08EA-62A8-7AD5-DB36-EC344B143CD1}"/>
              </a:ext>
            </a:extLst>
          </p:cNvPr>
          <p:cNvSpPr/>
          <p:nvPr/>
        </p:nvSpPr>
        <p:spPr>
          <a:xfrm>
            <a:off x="593886" y="761358"/>
            <a:ext cx="11368727" cy="5893966"/>
          </a:xfrm>
          <a:prstGeom prst="rect">
            <a:avLst/>
          </a:prstGeom>
          <a:solidFill>
            <a:schemeClr val="accent3">
              <a:alpha val="96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1F553DA-2710-0A13-CCEE-1AAE5D6E24EC}"/>
              </a:ext>
            </a:extLst>
          </p:cNvPr>
          <p:cNvSpPr/>
          <p:nvPr/>
        </p:nvSpPr>
        <p:spPr>
          <a:xfrm>
            <a:off x="0" y="0"/>
            <a:ext cx="383177" cy="6858000"/>
          </a:xfrm>
          <a:prstGeom prst="rect">
            <a:avLst/>
          </a:prstGeom>
          <a:solidFill>
            <a:srgbClr val="0039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086DAFB-4864-C6E6-3D42-CB2D4C2D5A76}"/>
              </a:ext>
            </a:extLst>
          </p:cNvPr>
          <p:cNvSpPr txBox="1"/>
          <p:nvPr/>
        </p:nvSpPr>
        <p:spPr>
          <a:xfrm>
            <a:off x="593886" y="58133"/>
            <a:ext cx="6457361" cy="646331"/>
          </a:xfrm>
          <a:prstGeom prst="rect">
            <a:avLst/>
          </a:prstGeom>
          <a:noFill/>
        </p:spPr>
        <p:txBody>
          <a:bodyPr wrap="square" rtlCol="0">
            <a:spAutoFit/>
          </a:bodyPr>
          <a:lstStyle/>
          <a:p>
            <a:r>
              <a:rPr lang="en-US" sz="36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Upcoming Events</a:t>
            </a:r>
          </a:p>
        </p:txBody>
      </p:sp>
      <p:sp>
        <p:nvSpPr>
          <p:cNvPr id="8" name="TextBox 7">
            <a:extLst>
              <a:ext uri="{FF2B5EF4-FFF2-40B4-BE49-F238E27FC236}">
                <a16:creationId xmlns:a16="http://schemas.microsoft.com/office/drawing/2014/main" id="{7D45C7E1-24B2-ABF5-20A8-6AACA5C800A8}"/>
              </a:ext>
            </a:extLst>
          </p:cNvPr>
          <p:cNvSpPr txBox="1"/>
          <p:nvPr/>
        </p:nvSpPr>
        <p:spPr>
          <a:xfrm>
            <a:off x="659874" y="796057"/>
            <a:ext cx="4119514"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JULY</a:t>
            </a:r>
          </a:p>
        </p:txBody>
      </p:sp>
      <p:sp>
        <p:nvSpPr>
          <p:cNvPr id="9" name="TextBox 8">
            <a:extLst>
              <a:ext uri="{FF2B5EF4-FFF2-40B4-BE49-F238E27FC236}">
                <a16:creationId xmlns:a16="http://schemas.microsoft.com/office/drawing/2014/main" id="{99339DB7-5FF2-5A94-AA15-99F2E4F9D9CB}"/>
              </a:ext>
            </a:extLst>
          </p:cNvPr>
          <p:cNvSpPr txBox="1"/>
          <p:nvPr/>
        </p:nvSpPr>
        <p:spPr>
          <a:xfrm>
            <a:off x="659872" y="1128780"/>
            <a:ext cx="6052529" cy="923330"/>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26-27: </a:t>
            </a:r>
            <a:r>
              <a:rPr lang="en-US" dirty="0">
                <a:solidFill>
                  <a:schemeClr val="bg1"/>
                </a:solidFill>
                <a:latin typeface="Avenir Next LT Pro" panose="020B0504020202020204" pitchFamily="34" charset="0"/>
                <a:hlinkClick r:id="rId4"/>
              </a:rPr>
              <a:t>Long Blue Line Leadership Conference</a:t>
            </a:r>
            <a:endParaRPr lang="en-US" dirty="0">
              <a:solidFill>
                <a:schemeClr val="bg1"/>
              </a:solidFill>
              <a:latin typeface="Avenir Next LT Pro" panose="020B0504020202020204" pitchFamily="34" charset="0"/>
            </a:endParaRPr>
          </a:p>
          <a:p>
            <a:r>
              <a:rPr lang="en-US" dirty="0">
                <a:solidFill>
                  <a:schemeClr val="bg1"/>
                </a:solidFill>
                <a:latin typeface="Avenir Next LT Pro" panose="020B0504020202020204" pitchFamily="34" charset="0"/>
              </a:rPr>
              <a:t>28-29: </a:t>
            </a:r>
            <a:r>
              <a:rPr lang="en-US" dirty="0">
                <a:solidFill>
                  <a:schemeClr val="bg1"/>
                </a:solidFill>
                <a:latin typeface="Avenir Next LT Pro" panose="020B0504020202020204" pitchFamily="34" charset="0"/>
                <a:hlinkClick r:id="rId5"/>
              </a:rPr>
              <a:t>Long Blue Line Weekend</a:t>
            </a:r>
            <a:endParaRPr lang="en-US" dirty="0">
              <a:solidFill>
                <a:schemeClr val="bg1"/>
              </a:solidFill>
              <a:latin typeface="Avenir Next LT Pro" panose="020B0504020202020204" pitchFamily="34" charset="0"/>
            </a:endParaRPr>
          </a:p>
          <a:p>
            <a:endParaRPr lang="en-US" dirty="0">
              <a:solidFill>
                <a:schemeClr val="bg1"/>
              </a:solidFill>
              <a:latin typeface="Avenir Next LT Pro" panose="020B0504020202020204" pitchFamily="34" charset="0"/>
            </a:endParaRPr>
          </a:p>
        </p:txBody>
      </p:sp>
      <p:sp>
        <p:nvSpPr>
          <p:cNvPr id="10" name="TextBox 9">
            <a:extLst>
              <a:ext uri="{FF2B5EF4-FFF2-40B4-BE49-F238E27FC236}">
                <a16:creationId xmlns:a16="http://schemas.microsoft.com/office/drawing/2014/main" id="{F827DB9E-B015-F944-EB64-16F3AF856C11}"/>
              </a:ext>
            </a:extLst>
          </p:cNvPr>
          <p:cNvSpPr txBox="1"/>
          <p:nvPr/>
        </p:nvSpPr>
        <p:spPr>
          <a:xfrm>
            <a:off x="659872" y="1840176"/>
            <a:ext cx="5088419"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AUGUST</a:t>
            </a:r>
          </a:p>
        </p:txBody>
      </p:sp>
      <p:sp>
        <p:nvSpPr>
          <p:cNvPr id="2" name="TextBox 1">
            <a:extLst>
              <a:ext uri="{FF2B5EF4-FFF2-40B4-BE49-F238E27FC236}">
                <a16:creationId xmlns:a16="http://schemas.microsoft.com/office/drawing/2014/main" id="{BC0C7DD7-EA68-EFA9-E8CE-A7DE3FFB47B0}"/>
              </a:ext>
            </a:extLst>
          </p:cNvPr>
          <p:cNvSpPr txBox="1"/>
          <p:nvPr/>
        </p:nvSpPr>
        <p:spPr>
          <a:xfrm>
            <a:off x="659874" y="3495304"/>
            <a:ext cx="5088419"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SEPTEMBER</a:t>
            </a:r>
          </a:p>
        </p:txBody>
      </p:sp>
      <p:sp>
        <p:nvSpPr>
          <p:cNvPr id="3" name="TextBox 2">
            <a:extLst>
              <a:ext uri="{FF2B5EF4-FFF2-40B4-BE49-F238E27FC236}">
                <a16:creationId xmlns:a16="http://schemas.microsoft.com/office/drawing/2014/main" id="{159BCBA0-B36B-4EFE-32D6-BAC08F47DB95}"/>
              </a:ext>
            </a:extLst>
          </p:cNvPr>
          <p:cNvSpPr txBox="1"/>
          <p:nvPr/>
        </p:nvSpPr>
        <p:spPr>
          <a:xfrm>
            <a:off x="659870" y="4558843"/>
            <a:ext cx="5088419"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OCTOBER</a:t>
            </a:r>
          </a:p>
        </p:txBody>
      </p:sp>
      <p:sp>
        <p:nvSpPr>
          <p:cNvPr id="6" name="TextBox 5">
            <a:extLst>
              <a:ext uri="{FF2B5EF4-FFF2-40B4-BE49-F238E27FC236}">
                <a16:creationId xmlns:a16="http://schemas.microsoft.com/office/drawing/2014/main" id="{90DF95ED-8F06-EC0A-5790-64A25C26AB74}"/>
              </a:ext>
            </a:extLst>
          </p:cNvPr>
          <p:cNvSpPr txBox="1"/>
          <p:nvPr/>
        </p:nvSpPr>
        <p:spPr>
          <a:xfrm>
            <a:off x="659870" y="5656238"/>
            <a:ext cx="5088419" cy="707886"/>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rPr>
              <a:t>NOVEMBER</a:t>
            </a:r>
          </a:p>
          <a:p>
            <a:endParaRPr lang="en-US" sz="20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12" name="TextBox 11">
            <a:extLst>
              <a:ext uri="{FF2B5EF4-FFF2-40B4-BE49-F238E27FC236}">
                <a16:creationId xmlns:a16="http://schemas.microsoft.com/office/drawing/2014/main" id="{FD1A2588-4BEF-D77B-C0AF-9EB0719ABF39}"/>
              </a:ext>
            </a:extLst>
          </p:cNvPr>
          <p:cNvSpPr txBox="1"/>
          <p:nvPr/>
        </p:nvSpPr>
        <p:spPr>
          <a:xfrm>
            <a:off x="659871" y="2176844"/>
            <a:ext cx="11085925" cy="1477328"/>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 1DAY1USAFA</a:t>
            </a:r>
          </a:p>
          <a:p>
            <a:r>
              <a:rPr lang="en-US" dirty="0">
                <a:solidFill>
                  <a:schemeClr val="bg1"/>
                </a:solidFill>
                <a:latin typeface="Avenir Next LT Pro" panose="020B0504020202020204" pitchFamily="34" charset="0"/>
              </a:rPr>
              <a:t>9: </a:t>
            </a:r>
            <a:r>
              <a:rPr lang="en-US" dirty="0">
                <a:solidFill>
                  <a:schemeClr val="bg1"/>
                </a:solidFill>
                <a:latin typeface="Avenir Next LT Pro" panose="020B0504020202020204" pitchFamily="34" charset="0"/>
                <a:hlinkClick r:id="rId6"/>
              </a:rPr>
              <a:t>Class of 2025 (and Legacy Class of 1975) Commitment Dinner</a:t>
            </a:r>
            <a:endParaRPr lang="en-US" dirty="0">
              <a:solidFill>
                <a:schemeClr val="bg1"/>
              </a:solidFill>
              <a:latin typeface="Avenir Next LT Pro" panose="020B0504020202020204" pitchFamily="34" charset="0"/>
            </a:endParaRPr>
          </a:p>
          <a:p>
            <a:r>
              <a:rPr lang="en-US" dirty="0">
                <a:solidFill>
                  <a:schemeClr val="bg1"/>
                </a:solidFill>
                <a:latin typeface="Avenir Next LT Pro" panose="020B0504020202020204" pitchFamily="34" charset="0"/>
              </a:rPr>
              <a:t>12: Distinguished Graduate Dinner</a:t>
            </a:r>
          </a:p>
          <a:p>
            <a:r>
              <a:rPr lang="en-US" dirty="0">
                <a:solidFill>
                  <a:schemeClr val="bg1"/>
                </a:solidFill>
                <a:latin typeface="Avenir Next LT Pro" panose="020B0504020202020204" pitchFamily="34" charset="0"/>
              </a:rPr>
              <a:t>17-18: </a:t>
            </a:r>
            <a:r>
              <a:rPr lang="en-US" dirty="0">
                <a:solidFill>
                  <a:schemeClr val="bg1"/>
                </a:solidFill>
                <a:latin typeface="Avenir Next LT Pro" panose="020B0504020202020204" pitchFamily="34" charset="0"/>
                <a:hlinkClick r:id="rId7"/>
              </a:rPr>
              <a:t>Service Academy Career Conference (SACC) </a:t>
            </a:r>
            <a:r>
              <a:rPr lang="en-US" dirty="0">
                <a:solidFill>
                  <a:schemeClr val="bg1"/>
                </a:solidFill>
                <a:latin typeface="Avenir Next LT Pro" panose="020B0504020202020204" pitchFamily="34" charset="0"/>
              </a:rPr>
              <a:t>– San Diego, CA</a:t>
            </a:r>
          </a:p>
          <a:p>
            <a:endParaRPr lang="en-US" dirty="0">
              <a:solidFill>
                <a:schemeClr val="bg1"/>
              </a:solidFill>
              <a:latin typeface="Avenir Next LT Pro" panose="020B0504020202020204" pitchFamily="34" charset="0"/>
            </a:endParaRPr>
          </a:p>
        </p:txBody>
      </p:sp>
      <p:sp>
        <p:nvSpPr>
          <p:cNvPr id="14" name="TextBox 13">
            <a:extLst>
              <a:ext uri="{FF2B5EF4-FFF2-40B4-BE49-F238E27FC236}">
                <a16:creationId xmlns:a16="http://schemas.microsoft.com/office/drawing/2014/main" id="{9A0F7CBA-4F05-A04D-F09F-3BE9677ADE61}"/>
              </a:ext>
            </a:extLst>
          </p:cNvPr>
          <p:cNvSpPr txBox="1"/>
          <p:nvPr/>
        </p:nvSpPr>
        <p:spPr>
          <a:xfrm>
            <a:off x="659872" y="3843539"/>
            <a:ext cx="6052529" cy="646331"/>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14-16: </a:t>
            </a:r>
            <a:r>
              <a:rPr lang="en-US" dirty="0">
                <a:solidFill>
                  <a:schemeClr val="bg1"/>
                </a:solidFill>
                <a:latin typeface="Avenir Next LT Pro" panose="020B0504020202020204" pitchFamily="34" charset="0"/>
                <a:hlinkClick r:id="rId8"/>
              </a:rPr>
              <a:t>Reunion Weekend</a:t>
            </a:r>
            <a:r>
              <a:rPr lang="en-US" dirty="0">
                <a:solidFill>
                  <a:schemeClr val="bg1"/>
                </a:solidFill>
                <a:latin typeface="Avenir Next LT Pro" panose="020B0504020202020204" pitchFamily="34" charset="0"/>
              </a:rPr>
              <a:t> (1968, 2013)</a:t>
            </a:r>
          </a:p>
          <a:p>
            <a:r>
              <a:rPr lang="en-US" dirty="0">
                <a:solidFill>
                  <a:schemeClr val="bg1"/>
                </a:solidFill>
                <a:latin typeface="Avenir Next LT Pro" panose="020B0504020202020204" pitchFamily="34" charset="0"/>
              </a:rPr>
              <a:t>28-30: </a:t>
            </a:r>
            <a:r>
              <a:rPr lang="en-US" dirty="0">
                <a:solidFill>
                  <a:schemeClr val="bg1"/>
                </a:solidFill>
                <a:latin typeface="Avenir Next LT Pro" panose="020B0504020202020204" pitchFamily="34" charset="0"/>
                <a:hlinkClick r:id="rId8"/>
              </a:rPr>
              <a:t>Reunion Weekend</a:t>
            </a:r>
            <a:r>
              <a:rPr lang="en-US" dirty="0">
                <a:solidFill>
                  <a:schemeClr val="bg1"/>
                </a:solidFill>
                <a:latin typeface="Avenir Next LT Pro" panose="020B0504020202020204" pitchFamily="34" charset="0"/>
              </a:rPr>
              <a:t> (1973, 1983, 1998, 2003)</a:t>
            </a:r>
          </a:p>
        </p:txBody>
      </p:sp>
      <p:sp>
        <p:nvSpPr>
          <p:cNvPr id="15" name="TextBox 14">
            <a:extLst>
              <a:ext uri="{FF2B5EF4-FFF2-40B4-BE49-F238E27FC236}">
                <a16:creationId xmlns:a16="http://schemas.microsoft.com/office/drawing/2014/main" id="{F28E472D-3FC3-D68D-6B8D-039E49C3D8FB}"/>
              </a:ext>
            </a:extLst>
          </p:cNvPr>
          <p:cNvSpPr txBox="1"/>
          <p:nvPr/>
        </p:nvSpPr>
        <p:spPr>
          <a:xfrm>
            <a:off x="657809" y="4890708"/>
            <a:ext cx="11304804" cy="646331"/>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12-14: </a:t>
            </a:r>
            <a:r>
              <a:rPr lang="en-US" dirty="0">
                <a:solidFill>
                  <a:schemeClr val="bg1"/>
                </a:solidFill>
                <a:latin typeface="Avenir Next LT Pro" panose="020B0504020202020204" pitchFamily="34" charset="0"/>
                <a:hlinkClick r:id="rId8"/>
              </a:rPr>
              <a:t>Reunion Weekend</a:t>
            </a:r>
            <a:r>
              <a:rPr lang="en-US" dirty="0">
                <a:solidFill>
                  <a:schemeClr val="bg1"/>
                </a:solidFill>
                <a:latin typeface="Avenir Next LT Pro" panose="020B0504020202020204" pitchFamily="34" charset="0"/>
              </a:rPr>
              <a:t> (1988, 1993)</a:t>
            </a:r>
          </a:p>
          <a:p>
            <a:r>
              <a:rPr lang="en-US" dirty="0">
                <a:solidFill>
                  <a:schemeClr val="bg1"/>
                </a:solidFill>
                <a:latin typeface="Avenir Next LT Pro" panose="020B0504020202020204" pitchFamily="34" charset="0"/>
              </a:rPr>
              <a:t>20-21: Falcon Nation: BEAT NAVY! (YA Excellence Award Event &amp; Social, Tailgate &amp; Game) – Annapolis, MD</a:t>
            </a:r>
          </a:p>
        </p:txBody>
      </p:sp>
      <p:sp>
        <p:nvSpPr>
          <p:cNvPr id="16" name="TextBox 15">
            <a:extLst>
              <a:ext uri="{FF2B5EF4-FFF2-40B4-BE49-F238E27FC236}">
                <a16:creationId xmlns:a16="http://schemas.microsoft.com/office/drawing/2014/main" id="{EA9FE468-381B-F39A-4B74-1BE667DD77A3}"/>
              </a:ext>
            </a:extLst>
          </p:cNvPr>
          <p:cNvSpPr txBox="1"/>
          <p:nvPr/>
        </p:nvSpPr>
        <p:spPr>
          <a:xfrm>
            <a:off x="657809" y="5957311"/>
            <a:ext cx="10874320" cy="646331"/>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 </a:t>
            </a:r>
            <a:r>
              <a:rPr lang="en-US" dirty="0">
                <a:solidFill>
                  <a:schemeClr val="bg1"/>
                </a:solidFill>
                <a:latin typeface="Avenir Next LT Pro" panose="020B0504020202020204" pitchFamily="34" charset="0"/>
                <a:hlinkClick r:id="rId8"/>
              </a:rPr>
              <a:t>Reunion Weekend</a:t>
            </a:r>
            <a:r>
              <a:rPr lang="en-US" dirty="0">
                <a:solidFill>
                  <a:schemeClr val="bg1"/>
                </a:solidFill>
                <a:latin typeface="Avenir Next LT Pro" panose="020B0504020202020204" pitchFamily="34" charset="0"/>
              </a:rPr>
              <a:t> (1978, 1959-1962 – modified)</a:t>
            </a:r>
          </a:p>
          <a:p>
            <a:r>
              <a:rPr lang="en-US" dirty="0">
                <a:solidFill>
                  <a:schemeClr val="bg1"/>
                </a:solidFill>
                <a:latin typeface="Avenir Next LT Pro" panose="020B0504020202020204" pitchFamily="34" charset="0"/>
              </a:rPr>
              <a:t>3-4: Falcon Nation: BEAT ARMY! (Grad Social, Tailgate &amp; Game) – Empower Stadium (Denver), CO</a:t>
            </a:r>
          </a:p>
        </p:txBody>
      </p:sp>
    </p:spTree>
    <p:extLst>
      <p:ext uri="{BB962C8B-B14F-4D97-AF65-F5344CB8AC3E}">
        <p14:creationId xmlns:p14="http://schemas.microsoft.com/office/powerpoint/2010/main" val="919218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540</Words>
  <Application>Microsoft Office PowerPoint</Application>
  <PresentationFormat>Widescreen</PresentationFormat>
  <Paragraphs>79</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Avenir Next LT Pro</vt:lpstr>
      <vt:lpstr>Calibri</vt:lpstr>
      <vt:lpstr>Calibri Light</vt:lpstr>
      <vt:lpstr>Permanent Marker</vt:lpstr>
      <vt:lpstr>Office Theme</vt:lpstr>
      <vt:lpstr>PowerPoint Presentation</vt:lpstr>
      <vt:lpstr>PowerPoint Presentation</vt:lpstr>
      <vt:lpstr>LONG BLUE LINE LEADERSHIP CONFERENCE </vt:lpstr>
      <vt:lpstr>PowerPoint Presentation</vt:lpstr>
      <vt:lpstr>PowerPoint Presentation</vt:lpstr>
      <vt:lpstr>Long Blue Line Weekend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Karina Ross</dc:creator>
  <cp:lastModifiedBy>Naviere Walkewicz</cp:lastModifiedBy>
  <cp:revision>3</cp:revision>
  <dcterms:created xsi:type="dcterms:W3CDTF">2023-06-12T18:37:30Z</dcterms:created>
  <dcterms:modified xsi:type="dcterms:W3CDTF">2023-07-18T21:36:46Z</dcterms:modified>
</cp:coreProperties>
</file>